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90" d="100"/>
          <a:sy n="90" d="100"/>
        </p:scale>
        <p:origin x="-1320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9879603-4C37-4C67-918A-17A6D098E006}" type="datetimeFigureOut">
              <a:rPr lang="he-IL" smtClean="0"/>
              <a:t>כ"ט/אייר/תשע"ד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C2DBB8A-FBA3-4629-941C-44860FDCF1D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7773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55CC6-AC44-49A8-91BE-0DDD68ECD50B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237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E2D-E3AE-48A6-97CA-2E2C946379DA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6295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5DB6E-523D-4BFD-9B4F-39099167D0C0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004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8EBA-01E2-4719-94C0-5B31114FDFA8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15317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1297-2520-4061-9274-B89EAC7CEC33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07832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723-6109-43AF-BBAA-B1985E9F6E0A}" type="datetime8">
              <a:rPr lang="he-IL" smtClean="0"/>
              <a:t>29 מאי 14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9423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3F55-6E47-43F2-A3EE-1E4E51E290D5}" type="datetime8">
              <a:rPr lang="he-IL" smtClean="0"/>
              <a:t>29 מאי 14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500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4C4E5-7ED0-41FC-8DC3-B94F3E258789}" type="datetime8">
              <a:rPr lang="he-IL" smtClean="0"/>
              <a:t>29 מאי 14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6497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47F02-8A8B-4D86-9FA2-82619F08F373}" type="datetime8">
              <a:rPr lang="he-IL" smtClean="0"/>
              <a:t>29 מאי 14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63347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2EF4-AA7B-4FF1-B708-F0B4CF9A638A}" type="datetime8">
              <a:rPr lang="he-IL" smtClean="0"/>
              <a:t>29 מאי 14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188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D4DD-D55E-4D60-BF33-C866AA6C9117}" type="datetime8">
              <a:rPr lang="he-IL" smtClean="0"/>
              <a:t>29 מאי 14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6685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BEF3F-9047-47D6-BE9E-1590BAE1986B}" type="datetime8">
              <a:rPr lang="he-IL" smtClean="0"/>
              <a:t>29 מאי 14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e-IL" smtClean="0"/>
              <a:t>מצגת: פורית אברמוב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4EFBB-DC71-420A-B93E-65A2075138D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094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coffee&amp;source=images&amp;cd=&amp;cad=rja&amp;docid=0BblRwLN5o3QEM&amp;tbnid=7tMasNuXRjhozM:&amp;ved=0CAUQjRw&amp;url=http://bgfons.com/download/1504&amp;ei=ct7LUZi8FIrctAbj6IDADQ&amp;psig=AFQjCNG2ALFzBty0HCBllr8v1os_omF_uw&amp;ust=137240148671573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.il/url?sa=i&amp;rct=j&amp;q=coffee+tree&amp;source=images&amp;cd=&amp;cad=rja&amp;docid=iNVzpHKZ0c9ZJM&amp;tbnid=pRPVLtlaYhzKeM:&amp;ved=0CAUQjRw&amp;url=http://www.robertharris.co.nz/education/all-about-coffee/the-history-of-coffee&amp;ei=5-TLUcyICMaeO-KjgfAI&amp;psig=AFQjCNGoBc0vqywWTF6JByOsMWlGrqhdZg&amp;ust=137240278435127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coffee&amp;source=images&amp;cd=&amp;cad=rja&amp;docid=0BblRwLN5o3QEM&amp;tbnid=7tMasNuXRjhozM:&amp;ved=0CAUQjRw&amp;url=http://bgfons.com/download/1504&amp;ei=ct7LUZi8FIrctAbj6IDADQ&amp;psig=AFQjCNG2ALFzBty0HCBllr8v1os_omF_uw&amp;ust=13724014867157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.il/url?sa=i&amp;rct=j&amp;q=coffee&amp;source=images&amp;cd=&amp;cad=rja&amp;docid=CadmiEdwnwu2VM&amp;tbnid=0Q-Uq9WCpVQ0cM:&amp;ved=0CAUQjRw&amp;url=http://www.hadassa.co.il/page38.html&amp;ei=bOHLUf2cBseuPIr2gfAK&amp;psig=AFQjCNG2ALFzBty0HCBllr8v1os_omF_uw&amp;ust=137240148671573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coffee&amp;source=images&amp;cd=&amp;cad=rja&amp;docid=0BblRwLN5o3QEM&amp;tbnid=7tMasNuXRjhozM:&amp;ved=0CAUQjRw&amp;url=http://bgfons.com/download/1504&amp;ei=ct7LUZi8FIrctAbj6IDADQ&amp;psig=AFQjCNG2ALFzBty0HCBllr8v1os_omF_uw&amp;ust=13724014867157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.il/url?sa=i&amp;rct=j&amp;q=coffee+tree&amp;source=images&amp;cd=&amp;cad=rja&amp;docid=a79m_-_OFgb1iM&amp;tbnid=vMGzTX4ftuPGcM:&amp;ved=0CAUQjRw&amp;url=http://www.jamaicanbluemountaincoffee.net/blog/&amp;ei=pOPLUZvAI8PDPLSogYAO&amp;psig=AFQjCNGoBc0vqywWTF6JByOsMWlGrqhdZg&amp;ust=137240278435127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coffee&amp;source=images&amp;cd=&amp;cad=rja&amp;docid=0BblRwLN5o3QEM&amp;tbnid=7tMasNuXRjhozM:&amp;ved=0CAUQjRw&amp;url=http://bgfons.com/download/1504&amp;ei=ct7LUZi8FIrctAbj6IDADQ&amp;psig=AFQjCNG2ALFzBty0HCBllr8v1os_omF_uw&amp;ust=13724014867157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.il/url?sa=i&amp;rct=j&amp;q=coffee+tree&amp;source=images&amp;cd=&amp;cad=rja&amp;docid=ZaBIhj7ou_GpPM&amp;tbnid=L7oM11mUmZjiYM:&amp;ved=0CAUQjRw&amp;url=http://www.tintaynguyen.com/gia-ca-phe-tang-manh-len-385-trieu-dong-luong/688/&amp;ei=KuPLUaaYA8e3PMuWgfAG&amp;psig=AFQjCNGoBc0vqywWTF6JByOsMWlGrqhdZg&amp;ust=137240278435127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il/url?sa=i&amp;rct=j&amp;q=coffee+tree&amp;source=images&amp;cd=&amp;cad=rja&amp;docid=a79m_-_OFgb1iM&amp;tbnid=vMGzTX4ftuPGcM:&amp;ved=0CAUQjRw&amp;url=http://powerpress.coffeetalk.com/new-products/?p=2183/&amp;ei=EOTLUfSDAofYOfGRgZAE&amp;psig=AFQjCNGoBc0vqywWTF6JByOsMWlGrqhdZg&amp;ust=137240278435127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coffee&amp;source=images&amp;cd=&amp;cad=rja&amp;docid=0BblRwLN5o3QEM&amp;tbnid=7tMasNuXRjhozM:&amp;ved=0CAUQjRw&amp;url=http://bgfons.com/download/1504&amp;ei=ct7LUZi8FIrctAbj6IDADQ&amp;psig=AFQjCNG2ALFzBty0HCBllr8v1os_omF_uw&amp;ust=13724014867157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co.il/url?sa=i&amp;rct=j&amp;q=coffee&amp;source=images&amp;cd=&amp;cad=rja&amp;docid=7wHNZHjDy7eQEM&amp;tbnid=ttes-vGAu2RRyM:&amp;ved=0CAUQjRw&amp;url=http://www.aircraftcoffee.com/index.php?lay=show&amp;ac=article&amp;Id=538623803&amp;ei=wOHLUaXjH8K1O4migMAN&amp;psig=AFQjCNG2ALFzBty0HCBllr8v1os_omF_uw&amp;ust=137240148671573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.il/url?sa=i&amp;rct=j&amp;q=coffee&amp;source=images&amp;cd=&amp;cad=rja&amp;docid=WTelhfw20j3TuM&amp;tbnid=v3gQ3XrTFE3AOM:&amp;ved=0CAUQjRw&amp;url=http://charlestoncoffeeexchange.com/friends/&amp;ei=vOLLUeWOGcHaOouXgIgI&amp;psig=AFQjCNG2ALFzBty0HCBllr8v1os_omF_uw&amp;ust=137240148671573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coffee&amp;source=images&amp;cd=&amp;cad=rja&amp;docid=0BblRwLN5o3QEM&amp;tbnid=7tMasNuXRjhozM:&amp;ved=0CAUQjRw&amp;url=http://bgfons.com/download/1504&amp;ei=ct7LUZi8FIrctAbj6IDADQ&amp;psig=AFQjCNG2ALFzBty0HCBllr8v1os_omF_uw&amp;ust=13724014867157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co.il/url?sa=i&amp;rct=j&amp;q=coffee+bean+grounding&amp;source=images&amp;cd=&amp;cad=rja&amp;docid=jTr0y5MYCdziNM&amp;tbnid=OGTvroDYXnQIZM:&amp;ved=0CAUQjRw&amp;url=http://www.colourbox.com/image/ground-coffee-and-coffee-beans-image-3270850&amp;ei=xufLUb75J4LpPJibgJAE&amp;psig=AFQjCNGSrHxp8KtHiurs4dcN1eYP73enTQ&amp;ust=137240397664250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il/url?sa=i&amp;rct=j&amp;q=coffee&amp;source=images&amp;cd=&amp;cad=rja&amp;docid=0BblRwLN5o3QEM&amp;tbnid=7tMasNuXRjhozM:&amp;ved=0CAUQjRw&amp;url=http://bgfons.com/download/1504&amp;ei=ct7LUZi8FIrctAbj6IDADQ&amp;psig=AFQjCNG2ALFzBty0HCBllr8v1os_omF_uw&amp;ust=13724014867157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.il/url?sa=i&amp;rct=j&amp;q=coffee+ground&amp;source=images&amp;cd=&amp;cad=rja&amp;docid=TXt6Y_sJl-Va9M&amp;tbnid=BWKhnl1zVumuZM:&amp;ved=0CAUQjRw&amp;url=http://thecaffeinechronicles.wordpress.com/category/caffeine-trivia/page/8/&amp;ei=b-bLUYzHMYLfOqOogEg&amp;v6u=http://s-v6exp1-ds.metric.gstatic.com/gen_204?ip=82.80.198.164&amp;ts=1372317257398744&amp;auth=zozw2hwouqehv3zbvrujcju5m3bvwbns&amp;rndm=0.05856227635263611&amp;v6s=2&amp;v6t=34693&amp;psig=AFQjCNETXCVhrfoUntIqn1NoFpSaPMxMDw&amp;ust=137240365741253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otobg.ru/upload/img13496356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40" y="1268760"/>
            <a:ext cx="7772400" cy="1470025"/>
          </a:xfrm>
        </p:spPr>
        <p:txBody>
          <a:bodyPr>
            <a:normAutofit/>
          </a:bodyPr>
          <a:lstStyle/>
          <a:p>
            <a:r>
              <a:rPr lang="he-IL" sz="8000" b="1" dirty="0" smtClean="0">
                <a:effectLst/>
                <a:cs typeface="+mn-cs"/>
              </a:rPr>
              <a:t>הַקָפֶה מַהוּ?</a:t>
            </a:r>
            <a:endParaRPr lang="he-IL" sz="8000" dirty="0">
              <a:cs typeface="+mn-cs"/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79512" y="4509120"/>
            <a:ext cx="6480720" cy="769640"/>
          </a:xfrm>
        </p:spPr>
        <p:txBody>
          <a:bodyPr>
            <a:noAutofit/>
          </a:bodyPr>
          <a:lstStyle/>
          <a:p>
            <a:r>
              <a:rPr lang="he-IL" sz="2800" b="1" dirty="0" smtClean="0">
                <a:solidFill>
                  <a:schemeClr val="tx1"/>
                </a:solidFill>
                <a:effectLst/>
              </a:rPr>
              <a:t>מתוך: מרים </a:t>
            </a:r>
            <a:r>
              <a:rPr lang="he-IL" sz="2800" b="1" dirty="0" err="1" smtClean="0">
                <a:solidFill>
                  <a:schemeClr val="tx1"/>
                </a:solidFill>
                <a:effectLst/>
              </a:rPr>
              <a:t>פוזנר</a:t>
            </a:r>
            <a:r>
              <a:rPr lang="he-IL" sz="2800" b="1" dirty="0" smtClean="0">
                <a:solidFill>
                  <a:schemeClr val="tx1"/>
                </a:solidFill>
                <a:effectLst/>
              </a:rPr>
              <a:t>, יש לי רעיון, תשמ"ז (1987). © כל הזכויות שמורות למרכז לטכנולוגיה חינוכית (מטח), תל-אביב. 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dirty="0" smtClean="0">
                <a:solidFill>
                  <a:schemeClr val="tx1"/>
                </a:solidFill>
              </a:rPr>
              <a:t>מצגת: </a:t>
            </a:r>
            <a:r>
              <a:rPr lang="he-IL" dirty="0" err="1" smtClean="0">
                <a:solidFill>
                  <a:schemeClr val="tx1"/>
                </a:solidFill>
              </a:rPr>
              <a:t>פורית</a:t>
            </a:r>
            <a:r>
              <a:rPr lang="he-IL" dirty="0" smtClean="0">
                <a:solidFill>
                  <a:schemeClr val="tx1"/>
                </a:solidFill>
              </a:rPr>
              <a:t> </a:t>
            </a:r>
            <a:r>
              <a:rPr lang="he-IL" dirty="0" err="1" smtClean="0">
                <a:solidFill>
                  <a:schemeClr val="tx1"/>
                </a:solidFill>
              </a:rPr>
              <a:t>אברמוב</a:t>
            </a:r>
            <a:endParaRPr lang="he-I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21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1.gstatic.com/images?q=tbn:ANd9GcS2DK0mImHDceasIThmtTzwmcMMEgd1xoA080aeBjnnJ2cqjSAaSg:www.robertharris.co.nz/media/30353/red%2520berri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50" y="0"/>
            <a:ext cx="91681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436096" y="404664"/>
            <a:ext cx="3707903" cy="747864"/>
          </a:xfrm>
        </p:spPr>
        <p:txBody>
          <a:bodyPr>
            <a:noAutofit/>
          </a:bodyPr>
          <a:lstStyle/>
          <a:p>
            <a:r>
              <a:rPr lang="he-IL" sz="8800" b="1" dirty="0" smtClean="0">
                <a:solidFill>
                  <a:schemeClr val="bg1"/>
                </a:solidFill>
                <a:cs typeface="+mn-cs"/>
              </a:rPr>
              <a:t>הַפְּרִי</a:t>
            </a:r>
            <a:endParaRPr lang="he-IL" sz="88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dirty="0" smtClean="0">
                <a:solidFill>
                  <a:schemeClr val="tx1"/>
                </a:solidFill>
              </a:rPr>
              <a:t>מצגת: </a:t>
            </a:r>
            <a:r>
              <a:rPr lang="he-IL" dirty="0" err="1" smtClean="0">
                <a:solidFill>
                  <a:schemeClr val="tx1"/>
                </a:solidFill>
              </a:rPr>
              <a:t>פורית</a:t>
            </a:r>
            <a:r>
              <a:rPr lang="he-IL" dirty="0" smtClean="0">
                <a:solidFill>
                  <a:schemeClr val="tx1"/>
                </a:solidFill>
              </a:rPr>
              <a:t> </a:t>
            </a:r>
            <a:r>
              <a:rPr lang="he-IL" dirty="0" err="1" smtClean="0">
                <a:solidFill>
                  <a:schemeClr val="tx1"/>
                </a:solidFill>
              </a:rPr>
              <a:t>אברמוב</a:t>
            </a:r>
            <a:endParaRPr lang="he-I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fotobg.ru/upload/img13496356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5904656" cy="1143000"/>
          </a:xfrm>
        </p:spPr>
        <p:txBody>
          <a:bodyPr>
            <a:noAutofit/>
          </a:bodyPr>
          <a:lstStyle/>
          <a:p>
            <a:r>
              <a:rPr lang="he-IL" sz="3600" b="1" dirty="0" smtClean="0">
                <a:effectLst/>
                <a:cs typeface="+mn-cs"/>
              </a:rPr>
              <a:t>הַקָפֶה שאנחנו מַכִּירִים, ואותו הַמְבוּגָרִים שׁוֹתִים – מַהוּ? </a:t>
            </a:r>
            <a:endParaRPr lang="he-IL" sz="3600" b="1" dirty="0"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1032" name="Picture 8" descr="http://www.hadassa.co.il/1coffee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5765579" cy="416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56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fotobg.ru/upload/img13496356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1014" y="476672"/>
            <a:ext cx="6013702" cy="936104"/>
          </a:xfrm>
        </p:spPr>
        <p:txBody>
          <a:bodyPr>
            <a:noAutofit/>
          </a:bodyPr>
          <a:lstStyle/>
          <a:p>
            <a:r>
              <a:rPr lang="he-IL" sz="3600" b="1" dirty="0" smtClean="0">
                <a:effectLst/>
                <a:cs typeface="+mn-cs"/>
              </a:rPr>
              <a:t>הַקָפֶה הוא שִׂיחַ, הַגָדֵל בַּאֲזוֹרִים חַמִים בָּעוֹלָם. </a:t>
            </a:r>
            <a:endParaRPr lang="he-IL" sz="3600" b="1" dirty="0"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dirty="0" smtClean="0">
                <a:solidFill>
                  <a:schemeClr val="tx1"/>
                </a:solidFill>
              </a:rPr>
              <a:t>מצגת: </a:t>
            </a:r>
            <a:r>
              <a:rPr lang="he-IL" dirty="0" err="1" smtClean="0">
                <a:solidFill>
                  <a:schemeClr val="tx1"/>
                </a:solidFill>
              </a:rPr>
              <a:t>פורית</a:t>
            </a:r>
            <a:r>
              <a:rPr lang="he-IL" dirty="0" smtClean="0">
                <a:solidFill>
                  <a:schemeClr val="tx1"/>
                </a:solidFill>
              </a:rPr>
              <a:t> </a:t>
            </a:r>
            <a:r>
              <a:rPr lang="he-IL" dirty="0" err="1" smtClean="0">
                <a:solidFill>
                  <a:schemeClr val="tx1"/>
                </a:solidFill>
              </a:rPr>
              <a:t>אברמוב</a:t>
            </a:r>
            <a:endParaRPr lang="he-IL" dirty="0">
              <a:solidFill>
                <a:schemeClr val="tx1"/>
              </a:solidFill>
            </a:endParaRPr>
          </a:p>
        </p:txBody>
      </p:sp>
      <p:pic>
        <p:nvPicPr>
          <p:cNvPr id="2054" name="Picture 6" descr="http://www.jamaicanbluemountaincoffee.net/wp-content/uploads/2012/03/Jamaican-Blue-Mountain-Coffee-Tre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58" y="2204864"/>
            <a:ext cx="6608683" cy="371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9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otobg.ru/upload/img13496356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6120680" cy="864096"/>
          </a:xfrm>
        </p:spPr>
        <p:txBody>
          <a:bodyPr>
            <a:noAutofit/>
          </a:bodyPr>
          <a:lstStyle/>
          <a:p>
            <a:r>
              <a:rPr lang="he-IL" sz="3600" b="1" dirty="0" smtClean="0">
                <a:effectLst/>
                <a:cs typeface="+mn-cs"/>
              </a:rPr>
              <a:t>הַפֵּירוֹת של שִׂיחַ הַקָפֶה דומים לְדוּבְדְבָן אָדוֹם. </a:t>
            </a:r>
            <a:endParaRPr lang="he-IL" sz="3600" b="1" dirty="0"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dirty="0" smtClean="0">
                <a:solidFill>
                  <a:schemeClr val="tx1"/>
                </a:solidFill>
              </a:rPr>
              <a:t>מצגת: </a:t>
            </a:r>
            <a:r>
              <a:rPr lang="he-IL" dirty="0" err="1" smtClean="0">
                <a:solidFill>
                  <a:schemeClr val="tx1"/>
                </a:solidFill>
              </a:rPr>
              <a:t>פורית</a:t>
            </a:r>
            <a:r>
              <a:rPr lang="he-IL" dirty="0" smtClean="0">
                <a:solidFill>
                  <a:schemeClr val="tx1"/>
                </a:solidFill>
              </a:rPr>
              <a:t> </a:t>
            </a:r>
            <a:r>
              <a:rPr lang="he-IL" dirty="0" err="1" smtClean="0">
                <a:solidFill>
                  <a:schemeClr val="tx1"/>
                </a:solidFill>
              </a:rPr>
              <a:t>אברמוב</a:t>
            </a:r>
            <a:endParaRPr lang="he-IL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://www.tintaynguyen.com/wp-content/uploads/2012/02/coffee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5515376" cy="453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4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owerpress.coffeetalk.com/wp-content/uploads/2012/10/CLIFTON-MOUNT-COFFEE-PICKERS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004048" y="4437112"/>
            <a:ext cx="4139952" cy="242088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he-IL" sz="3600" b="1" dirty="0" smtClean="0">
                <a:solidFill>
                  <a:schemeClr val="accent6">
                    <a:lumMod val="50000"/>
                  </a:schemeClr>
                </a:solidFill>
                <a:effectLst/>
                <a:cs typeface="+mn-cs"/>
              </a:rPr>
              <a:t>כאשר הַפֵּירוֹת של שִׂיחַ הַקָפֶה מַבְשִׁילִים, אוֹסְפִים אותם וּמְיַיבְּשִׁים אותם. </a:t>
            </a:r>
            <a:endParaRPr lang="he-IL" sz="3600" b="1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8270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otobg.ru/upload/img13496356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6120680" cy="1143000"/>
          </a:xfrm>
        </p:spPr>
        <p:txBody>
          <a:bodyPr>
            <a:noAutofit/>
          </a:bodyPr>
          <a:lstStyle/>
          <a:p>
            <a:r>
              <a:rPr lang="he-IL" sz="3600" b="1" dirty="0" smtClean="0">
                <a:effectLst/>
                <a:cs typeface="+mn-cs"/>
              </a:rPr>
              <a:t>אַחַר-כָּךְ מוֹצִיאִים מתוך הַפְּרִי שְׁנֵי זְרָעִים גְדוֹלִים, הַנִקְרָאִים "פּוֹלִים". </a:t>
            </a:r>
            <a:endParaRPr lang="he-IL" sz="3600" b="1" dirty="0"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6" name="Picture 2" descr="http://www.aircraftcoffee.com/images/1202549566/coffee-beans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36912"/>
            <a:ext cx="3819525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34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5122" name="Picture 2" descr="http://charlestoncoffeeexchange.com/wp-content/uploads/2013/05/coffee-bean-extract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6562"/>
            <a:ext cx="8532440" cy="68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כותרת 1"/>
          <p:cNvSpPr txBox="1">
            <a:spLocks/>
          </p:cNvSpPr>
          <p:nvPr/>
        </p:nvSpPr>
        <p:spPr>
          <a:xfrm>
            <a:off x="3491880" y="1052736"/>
            <a:ext cx="5220071" cy="747864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8800" b="1" dirty="0" smtClean="0">
                <a:solidFill>
                  <a:schemeClr val="bg1"/>
                </a:solidFill>
                <a:cs typeface="+mn-cs"/>
              </a:rPr>
              <a:t>פולי הקפה</a:t>
            </a:r>
            <a:endParaRPr lang="he-IL" sz="8800" b="1" dirty="0">
              <a:solidFill>
                <a:schemeClr val="bg1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09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otobg.ru/upload/img13496356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6408712" cy="1143000"/>
          </a:xfrm>
        </p:spPr>
        <p:txBody>
          <a:bodyPr>
            <a:noAutofit/>
          </a:bodyPr>
          <a:lstStyle/>
          <a:p>
            <a:r>
              <a:rPr lang="he-IL" sz="3600" b="1" dirty="0" smtClean="0">
                <a:effectLst/>
                <a:cs typeface="+mn-cs"/>
              </a:rPr>
              <a:t>את פּוֹלֵי הַקָפֶה קוֹלִים בְּתַנוּרִים (ממש כמו שֶׁקוֹלִים גַרְעִינִים), וְטוֹחֲנִים אותם. </a:t>
            </a:r>
            <a:endParaRPr lang="he-IL" sz="3600" b="1" dirty="0"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מצגת: פורית אברמוב</a:t>
            </a:r>
            <a:endParaRPr lang="he-IL"/>
          </a:p>
        </p:txBody>
      </p:sp>
      <p:pic>
        <p:nvPicPr>
          <p:cNvPr id="6146" name="Picture 2" descr="http://images.colourbox.com/thumb_COLOURBOX3390278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445416"/>
            <a:ext cx="6264696" cy="416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5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otobg.ru/upload/img13496356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5832648" cy="1143000"/>
          </a:xfrm>
        </p:spPr>
        <p:txBody>
          <a:bodyPr>
            <a:noAutofit/>
          </a:bodyPr>
          <a:lstStyle/>
          <a:p>
            <a:r>
              <a:rPr lang="he-IL" b="1" dirty="0" smtClean="0">
                <a:effectLst/>
                <a:cs typeface="+mn-cs"/>
              </a:rPr>
              <a:t>מן הָאַבְקָה של פּוֹלֵי הַקָפֶה מְכִינִים את הַמַשְׁקֶה שאנחנו מַכִּירִים. </a:t>
            </a:r>
            <a:endParaRPr lang="he-IL" b="1" dirty="0">
              <a:cs typeface="+mn-cs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dirty="0" smtClean="0">
                <a:solidFill>
                  <a:schemeClr val="tx1"/>
                </a:solidFill>
              </a:rPr>
              <a:t>מצגת: </a:t>
            </a:r>
            <a:r>
              <a:rPr lang="he-IL" dirty="0" err="1" smtClean="0">
                <a:solidFill>
                  <a:schemeClr val="tx1"/>
                </a:solidFill>
              </a:rPr>
              <a:t>פורית</a:t>
            </a:r>
            <a:r>
              <a:rPr lang="he-IL" dirty="0" smtClean="0">
                <a:solidFill>
                  <a:schemeClr val="tx1"/>
                </a:solidFill>
              </a:rPr>
              <a:t> </a:t>
            </a:r>
            <a:r>
              <a:rPr lang="he-IL" dirty="0" err="1" smtClean="0">
                <a:solidFill>
                  <a:schemeClr val="tx1"/>
                </a:solidFill>
              </a:rPr>
              <a:t>אברמוב</a:t>
            </a:r>
            <a:endParaRPr lang="he-IL" dirty="0">
              <a:solidFill>
                <a:schemeClr val="tx1"/>
              </a:solidFill>
            </a:endParaRPr>
          </a:p>
        </p:txBody>
      </p:sp>
      <p:pic>
        <p:nvPicPr>
          <p:cNvPr id="4100" name="Picture 4" descr="http://thecaffeinechronicles.files.wordpress.com/2010/10/ground-coffee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2" t="18822" r="8964" b="12972"/>
          <a:stretch/>
        </p:blipFill>
        <p:spPr bwMode="auto">
          <a:xfrm>
            <a:off x="899592" y="2422568"/>
            <a:ext cx="5616624" cy="414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69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147</Words>
  <Application>Microsoft Office PowerPoint</Application>
  <PresentationFormat>‫הצגה על המסך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10</vt:i4>
      </vt:variant>
    </vt:vector>
  </HeadingPairs>
  <TitlesOfParts>
    <vt:vector size="11" baseType="lpstr">
      <vt:lpstr>ערכת נושא Office</vt:lpstr>
      <vt:lpstr>הַקָפֶה מַהוּ?</vt:lpstr>
      <vt:lpstr>הַקָפֶה שאנחנו מַכִּירִים, ואותו הַמְבוּגָרִים שׁוֹתִים – מַהוּ? </vt:lpstr>
      <vt:lpstr>הַקָפֶה הוא שִׂיחַ, הַגָדֵל בַּאֲזוֹרִים חַמִים בָּעוֹלָם. </vt:lpstr>
      <vt:lpstr>הַפֵּירוֹת של שִׂיחַ הַקָפֶה דומים לְדוּבְדְבָן אָדוֹם. </vt:lpstr>
      <vt:lpstr>כאשר הַפֵּירוֹת של שִׂיחַ הַקָפֶה מַבְשִׁילִים, אוֹסְפִים אותם וּמְיַיבְּשִׁים אותם. </vt:lpstr>
      <vt:lpstr>אַחַר-כָּךְ מוֹצִיאִים מתוך הַפְּרִי שְׁנֵי זְרָעִים גְדוֹלִים, הַנִקְרָאִים "פּוֹלִים". </vt:lpstr>
      <vt:lpstr>מצגת של PowerPoint</vt:lpstr>
      <vt:lpstr>את פּוֹלֵי הַקָפֶה קוֹלִים בְּתַנוּרִים (ממש כמו שֶׁקוֹלִים גַרְעִינִים), וְטוֹחֲנִים אותם. </vt:lpstr>
      <vt:lpstr>מן הָאַבְקָה של פּוֹלֵי הַקָפֶה מְכִינִים את הַמַשְׁקֶה שאנחנו מַכִּירִים. </vt:lpstr>
      <vt:lpstr>הַפְּרִי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הַקָפֶה מַהוּ?</dc:title>
  <dc:creator>user</dc:creator>
  <cp:lastModifiedBy>PURIT</cp:lastModifiedBy>
  <cp:revision>17</cp:revision>
  <dcterms:created xsi:type="dcterms:W3CDTF">2013-06-27T06:30:08Z</dcterms:created>
  <dcterms:modified xsi:type="dcterms:W3CDTF">2014-05-28T22:07:30Z</dcterms:modified>
</cp:coreProperties>
</file>