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57" r:id="rId26"/>
  </p:sldIdLst>
  <p:sldSz cx="6858000" cy="9144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2658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he-IL" smtClean="0"/>
              <a:t>אנה גלפר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ED4A0A0-44E3-4E24-8505-69B958A35C36}" type="datetime8">
              <a:rPr lang="he-IL" smtClean="0"/>
              <a:t>17 מאי 14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5C2297-2EC1-4F54-A53F-AE2314F513D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250579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he-IL" smtClean="0"/>
              <a:t>אנה גלפר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DE48476-A3F2-43C4-B525-07BC0429798B}" type="datetime8">
              <a:rPr lang="he-IL" smtClean="0"/>
              <a:t>17 מאי 14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681038"/>
            <a:ext cx="255270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8F0511C-7A6B-4BAB-87A7-3DD3CE23CF0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480460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0511C-7A6B-4BAB-87A7-3DD3CE23CF08}" type="slidenum">
              <a:rPr lang="he-IL" smtClean="0"/>
              <a:t>22</a:t>
            </a:fld>
            <a:endParaRPr lang="he-IL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he-IL" smtClean="0"/>
              <a:t>אנה גלפר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340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7345D-017A-4D94-BCA2-C01CB5AA3120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לחץ כדי לערוך סגנונות טקסט של תבנית בסיס</a:t>
            </a:r>
          </a:p>
          <a:p>
            <a:pPr lvl="1"/>
            <a:r>
              <a:rPr lang="en-US"/>
              <a:t>רמה שנייה</a:t>
            </a:r>
          </a:p>
          <a:p>
            <a:pPr lvl="2"/>
            <a:r>
              <a:rPr lang="en-US"/>
              <a:t>רמה שלישית</a:t>
            </a:r>
          </a:p>
          <a:p>
            <a:pPr lvl="3"/>
            <a:r>
              <a:rPr lang="en-US"/>
              <a:t>רמה רביעית</a:t>
            </a:r>
          </a:p>
          <a:p>
            <a:pPr lvl="4"/>
            <a:r>
              <a:rPr lang="en-US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D149F-20DD-4E4B-ABA9-501C8C79EA4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לחץ כדי לערוך סגנונות טקסט של תבנית בסיס</a:t>
            </a:r>
          </a:p>
          <a:p>
            <a:pPr lvl="1"/>
            <a:r>
              <a:rPr lang="en-US"/>
              <a:t>רמה שנייה</a:t>
            </a:r>
          </a:p>
          <a:p>
            <a:pPr lvl="2"/>
            <a:r>
              <a:rPr lang="en-US"/>
              <a:t>רמה שלישית</a:t>
            </a:r>
          </a:p>
          <a:p>
            <a:pPr lvl="3"/>
            <a:r>
              <a:rPr lang="en-US"/>
              <a:t>רמה רביעית</a:t>
            </a:r>
          </a:p>
          <a:p>
            <a:pPr lvl="4"/>
            <a:r>
              <a:rPr lang="en-US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1B9F9-CA6D-4CD6-A050-788192265569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לחץ כדי לערוך סגנונות טקסט של תבנית בסיס</a:t>
            </a:r>
          </a:p>
          <a:p>
            <a:pPr lvl="1"/>
            <a:r>
              <a:rPr lang="en-US"/>
              <a:t>רמה שנייה</a:t>
            </a:r>
          </a:p>
          <a:p>
            <a:pPr lvl="2"/>
            <a:r>
              <a:rPr lang="en-US"/>
              <a:t>רמה שלישית</a:t>
            </a:r>
          </a:p>
          <a:p>
            <a:pPr lvl="3"/>
            <a:r>
              <a:rPr lang="en-US"/>
              <a:t>רמה רביעית</a:t>
            </a:r>
          </a:p>
          <a:p>
            <a:pPr lvl="4"/>
            <a:r>
              <a:rPr lang="en-US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7B423-5BFD-49DC-8B19-6B7AEEA1BC5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283AA-7E7A-4D8A-9B1F-95B3A96C2F8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לחץ כדי לערוך סגנונות טקסט של תבנית בסיס</a:t>
            </a:r>
          </a:p>
          <a:p>
            <a:pPr lvl="1"/>
            <a:r>
              <a:rPr lang="en-US"/>
              <a:t>רמה שנייה</a:t>
            </a:r>
          </a:p>
          <a:p>
            <a:pPr lvl="2"/>
            <a:r>
              <a:rPr lang="en-US"/>
              <a:t>רמה שלישית</a:t>
            </a:r>
          </a:p>
          <a:p>
            <a:pPr lvl="3"/>
            <a:r>
              <a:rPr lang="en-US"/>
              <a:t>רמה רביעית</a:t>
            </a:r>
          </a:p>
          <a:p>
            <a:pPr lvl="4"/>
            <a:r>
              <a:rPr lang="en-US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לחץ כדי לערוך סגנונות טקסט של תבנית בסיס</a:t>
            </a:r>
          </a:p>
          <a:p>
            <a:pPr lvl="1"/>
            <a:r>
              <a:rPr lang="en-US"/>
              <a:t>רמה שנייה</a:t>
            </a:r>
          </a:p>
          <a:p>
            <a:pPr lvl="2"/>
            <a:r>
              <a:rPr lang="en-US"/>
              <a:t>רמה שלישית</a:t>
            </a:r>
          </a:p>
          <a:p>
            <a:pPr lvl="3"/>
            <a:r>
              <a:rPr lang="en-US"/>
              <a:t>רמה רביעית</a:t>
            </a:r>
          </a:p>
          <a:p>
            <a:pPr lvl="4"/>
            <a:r>
              <a:rPr lang="en-US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2460F-9BEA-46A4-9504-A7745CCB7D9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לחץ כדי לערוך סגנונות טקסט של תבנית בסיס</a:t>
            </a:r>
          </a:p>
          <a:p>
            <a:pPr lvl="1"/>
            <a:r>
              <a:rPr lang="en-US"/>
              <a:t>רמה שנייה</a:t>
            </a:r>
          </a:p>
          <a:p>
            <a:pPr lvl="2"/>
            <a:r>
              <a:rPr lang="en-US"/>
              <a:t>רמה שלישית</a:t>
            </a:r>
          </a:p>
          <a:p>
            <a:pPr lvl="3"/>
            <a:r>
              <a:rPr lang="en-US"/>
              <a:t>רמה רביעית</a:t>
            </a:r>
          </a:p>
          <a:p>
            <a:pPr lvl="4"/>
            <a:r>
              <a:rPr lang="en-US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לחץ כדי לערוך סגנונות טקסט של תבנית בסיס</a:t>
            </a:r>
          </a:p>
          <a:p>
            <a:pPr lvl="1"/>
            <a:r>
              <a:rPr lang="en-US"/>
              <a:t>רמה שנייה</a:t>
            </a:r>
          </a:p>
          <a:p>
            <a:pPr lvl="2"/>
            <a:r>
              <a:rPr lang="en-US"/>
              <a:t>רמה שלישית</a:t>
            </a:r>
          </a:p>
          <a:p>
            <a:pPr lvl="3"/>
            <a:r>
              <a:rPr lang="en-US"/>
              <a:t>רמה רביעית</a:t>
            </a:r>
          </a:p>
          <a:p>
            <a:pPr lvl="4"/>
            <a:r>
              <a:rPr lang="en-US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72CA7-7C53-44B8-8C7D-8BFA14702F5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9D5AF-0AAE-4D3D-BA61-763B4B35067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3F7A5-FEA8-41F0-B91F-F8C2128047B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לחץ כדי לערוך סגנונות טקסט של תבנית בסיס</a:t>
            </a:r>
          </a:p>
          <a:p>
            <a:pPr lvl="1"/>
            <a:r>
              <a:rPr lang="en-US"/>
              <a:t>רמה שנייה</a:t>
            </a:r>
          </a:p>
          <a:p>
            <a:pPr lvl="2"/>
            <a:r>
              <a:rPr lang="en-US"/>
              <a:t>רמה שלישית</a:t>
            </a:r>
          </a:p>
          <a:p>
            <a:pPr lvl="3"/>
            <a:r>
              <a:rPr lang="en-US"/>
              <a:t>רמה רביעית</a:t>
            </a:r>
          </a:p>
          <a:p>
            <a:pPr lvl="4"/>
            <a:r>
              <a:rPr lang="en-US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ADA2A-9114-492E-A1FD-19CA87C8901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CFC99-F49B-4B14-9A80-531200BDDC59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  <a:endParaRPr lang="en-US" smtClean="0"/>
          </a:p>
          <a:p>
            <a:pPr lvl="1"/>
            <a:r>
              <a:rPr lang="he-IL" smtClean="0"/>
              <a:t>רמה שנייה</a:t>
            </a:r>
            <a:endParaRPr lang="en-US" smtClean="0"/>
          </a:p>
          <a:p>
            <a:pPr lvl="2"/>
            <a:r>
              <a:rPr lang="he-IL" smtClean="0"/>
              <a:t>רמה שלישית</a:t>
            </a:r>
            <a:endParaRPr lang="en-US" smtClean="0"/>
          </a:p>
          <a:p>
            <a:pPr lvl="3"/>
            <a:r>
              <a:rPr lang="he-IL" smtClean="0"/>
              <a:t>רמה רביעית</a:t>
            </a:r>
            <a:endParaRPr lang="en-US" smtClean="0"/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4530B9-A385-42B2-A5C4-2609BDC618AB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abcteach.com/shapebooks/images2/hand.h1.gif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dgl.microsoft.com/previews/j010/j0106086(p).gif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://dgl.microsoft.com/previews/j012/j0125081(p).gif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א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ארנב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pic>
        <p:nvPicPr>
          <p:cNvPr id="2052" name="Picture 4" descr="שפן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00400"/>
            <a:ext cx="3962400" cy="2728913"/>
          </a:xfrm>
          <a:prstGeom prst="rect">
            <a:avLst/>
          </a:prstGeom>
          <a:noFill/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א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א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א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5181600" y="457200"/>
            <a:ext cx="1143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י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1905000" y="1752600"/>
            <a:ext cx="22098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יד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5791200" y="6096000"/>
            <a:ext cx="304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י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>
            <a:off x="5867400" y="7162800"/>
            <a:ext cx="304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י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5867400" y="8153400"/>
            <a:ext cx="304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י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pic>
        <p:nvPicPr>
          <p:cNvPr id="12301" name="Picture 13" descr="http://www.abcteach.com/shapebooks/images2/hand.h1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981200" y="2971800"/>
            <a:ext cx="2971800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Freeform 14"/>
          <p:cNvSpPr>
            <a:spLocks/>
          </p:cNvSpPr>
          <p:nvPr/>
        </p:nvSpPr>
        <p:spPr bwMode="auto">
          <a:xfrm>
            <a:off x="2895600" y="5473700"/>
            <a:ext cx="774700" cy="8890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480" y="8"/>
              </a:cxn>
              <a:cxn ang="0">
                <a:pos x="0" y="56"/>
              </a:cxn>
            </a:cxnLst>
            <a:rect l="0" t="0" r="r" b="b"/>
            <a:pathLst>
              <a:path w="488" h="56">
                <a:moveTo>
                  <a:pt x="0" y="56"/>
                </a:moveTo>
                <a:cubicBezTo>
                  <a:pt x="0" y="56"/>
                  <a:pt x="472" y="0"/>
                  <a:pt x="480" y="8"/>
                </a:cubicBezTo>
                <a:cubicBezTo>
                  <a:pt x="488" y="16"/>
                  <a:pt x="0" y="56"/>
                  <a:pt x="0" y="5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כ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כדור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כ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כ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כ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3324" name="Picture 12" descr="0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124200"/>
            <a:ext cx="2470150" cy="2470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ל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1676400" y="1828800"/>
            <a:ext cx="2438400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לב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ל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ל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ל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1905000" y="3352800"/>
            <a:ext cx="3048000" cy="2057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מ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533400" y="1752600"/>
            <a:ext cx="35814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משאית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מ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מ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מ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371" name="Picture 11" descr="021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1219200" y="3136900"/>
            <a:ext cx="4260850" cy="2395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5257800" y="457200"/>
            <a:ext cx="10668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נ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נחש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5867400" y="7162800"/>
            <a:ext cx="22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נ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5867400" y="6096000"/>
            <a:ext cx="22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נ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5867400" y="8229600"/>
            <a:ext cx="22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נ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6395" name="Picture 11" descr="063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990600" y="2935288"/>
            <a:ext cx="5029200" cy="299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ס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סוס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ס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ס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ס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7421" name="Picture 13" descr="סוס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881313"/>
            <a:ext cx="4876800" cy="2681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ע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עכבר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ע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ע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ע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8443" name="Picture 11" descr="055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905000" y="2895600"/>
            <a:ext cx="3276600" cy="305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פ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פרפר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פ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פ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פ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819400" y="39624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9468" name="LP" descr="Click To Download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524000" y="3200400"/>
            <a:ext cx="38100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צ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219200" y="1752600"/>
            <a:ext cx="28956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צב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צ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צ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צ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491" name="Picture 11" descr="097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958850" y="3257550"/>
            <a:ext cx="49403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ק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קוף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ק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ק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ק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1516" name="LP" descr="Click To Download"/>
          <p:cNvPicPr>
            <a:picLocks noChangeAspect="1" noChangeArrowheads="1"/>
          </p:cNvPicPr>
          <p:nvPr/>
        </p:nvPicPr>
        <p:blipFill>
          <a:blip r:embed="rId2" r:link="rId3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990600" y="3124200"/>
            <a:ext cx="4343400" cy="284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ב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בלון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ב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ב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ב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2286000" y="2971800"/>
          <a:ext cx="2233613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3" imgW="1840320" imgH="2963520" progId="">
                  <p:embed/>
                </p:oleObj>
              </mc:Choice>
              <mc:Fallback>
                <p:oleObj r:id="rId3" imgW="1840320" imgH="296352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71800"/>
                        <a:ext cx="2233613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Freeform 14"/>
          <p:cNvSpPr>
            <a:spLocks/>
          </p:cNvSpPr>
          <p:nvPr/>
        </p:nvSpPr>
        <p:spPr bwMode="auto">
          <a:xfrm>
            <a:off x="482600" y="4114800"/>
            <a:ext cx="2870200" cy="1600200"/>
          </a:xfrm>
          <a:custGeom>
            <a:avLst/>
            <a:gdLst/>
            <a:ahLst/>
            <a:cxnLst>
              <a:cxn ang="0">
                <a:pos x="1856" y="864"/>
              </a:cxn>
              <a:cxn ang="0">
                <a:pos x="272" y="912"/>
              </a:cxn>
              <a:cxn ang="0">
                <a:pos x="224" y="288"/>
              </a:cxn>
              <a:cxn ang="0">
                <a:pos x="368" y="0"/>
              </a:cxn>
            </a:cxnLst>
            <a:rect l="0" t="0" r="r" b="b"/>
            <a:pathLst>
              <a:path w="1856" h="1008">
                <a:moveTo>
                  <a:pt x="1856" y="864"/>
                </a:moveTo>
                <a:cubicBezTo>
                  <a:pt x="1200" y="936"/>
                  <a:pt x="544" y="1008"/>
                  <a:pt x="272" y="912"/>
                </a:cubicBezTo>
                <a:cubicBezTo>
                  <a:pt x="0" y="816"/>
                  <a:pt x="208" y="440"/>
                  <a:pt x="224" y="288"/>
                </a:cubicBezTo>
                <a:cubicBezTo>
                  <a:pt x="240" y="136"/>
                  <a:pt x="360" y="48"/>
                  <a:pt x="36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ר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685800" y="1752600"/>
            <a:ext cx="34290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רימון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ר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ר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2535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ר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2542" name="Picture 14" descr="rim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95600"/>
            <a:ext cx="2971800" cy="2674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ש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שמש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68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ש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68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ש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685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ש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3563" name="Picture 11" descr="שמש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124200"/>
            <a:ext cx="4114800" cy="264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ת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תוף</a:t>
            </a:r>
            <a:endParaRPr lang="en-US" sz="3600" kern="1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ת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ת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ת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083" name="Picture 11" descr="007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1600200" y="2971800"/>
            <a:ext cx="3505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ג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גדר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ג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ג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ג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131" name="Picture 11" descr="CAZBTF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900363"/>
            <a:ext cx="4343400" cy="2890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ד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828800" y="1828800"/>
            <a:ext cx="2286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דג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ד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ד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ד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57" name="Picture 13" descr="066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838200" y="2438400"/>
            <a:ext cx="4895850" cy="3249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ה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37338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היפופוטם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ה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ה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ה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-914400" y="1824038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80" name="Picture 12" descr="Hipo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grayscl/>
          </a:blip>
          <a:srcRect t="30443"/>
          <a:stretch>
            <a:fillRect/>
          </a:stretch>
        </p:blipFill>
        <p:spPr bwMode="auto">
          <a:xfrm>
            <a:off x="762000" y="3119438"/>
            <a:ext cx="5181600" cy="2651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5334000" y="457200"/>
            <a:ext cx="990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ו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וילון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5867400" y="7162800"/>
            <a:ext cx="22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ו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5867400" y="6096000"/>
            <a:ext cx="22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ו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5867400" y="8229600"/>
            <a:ext cx="22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ו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19400"/>
            <a:ext cx="43053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4953000" y="457200"/>
            <a:ext cx="1371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ז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זברה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5867400" y="7162800"/>
            <a:ext cx="22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ז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5867400" y="6096000"/>
            <a:ext cx="22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ז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5867400" y="8229600"/>
            <a:ext cx="22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ז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29" name="Picture 13" descr="ANIM03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938463"/>
            <a:ext cx="480060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ח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חתול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ח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ח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ח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252" name="Picture 12" descr="053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1905000" y="3124200"/>
            <a:ext cx="3016250" cy="2611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4800600" y="457200"/>
            <a:ext cx="15240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ט</a:t>
            </a:r>
            <a:endParaRPr lang="en-US" sz="3600" kern="1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990600" y="1752600"/>
            <a:ext cx="31242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haroni"/>
              </a:rPr>
              <a:t>טלפון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cs typeface="Aharoni"/>
            </a:endParaRP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5715000" y="71628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ט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5715000" y="6096000"/>
            <a:ext cx="381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ט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5715000" y="8229600"/>
            <a:ext cx="381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cs typeface="Aharoni"/>
              </a:rPr>
              <a:t>ט</a:t>
            </a:r>
            <a:endParaRPr lang="en-US" sz="1200" kern="10">
              <a:ln w="9525">
                <a:solidFill>
                  <a:srgbClr val="000000"/>
                </a:solidFill>
                <a:round/>
                <a:headEnd/>
                <a:tailEnd/>
              </a:ln>
              <a:cs typeface="Aharoni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62000" y="6781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62000" y="88392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762000" y="7848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276" name="Picture 12" descr="033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1295400" y="3124200"/>
            <a:ext cx="3803650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יצוב ברירת מחדל">
  <a:themeElements>
    <a:clrScheme name="עיצוב ברירת מחדל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AA7B2A12FCCA7941BF4D50F62E4311B1" ma:contentTypeVersion="0" ma:contentTypeDescription="צור מסמך חדש." ma:contentTypeScope="" ma:versionID="276b90bb593dd848d724a1d14c8edd90">
  <xsd:schema xmlns:xsd="http://www.w3.org/2001/XMLSchema" xmlns:p="http://schemas.microsoft.com/office/2006/metadata/properties" targetNamespace="http://schemas.microsoft.com/office/2006/metadata/properties" ma:root="true" ma:fieldsID="2c7d503b2acf974fb06ee4efbd20f8c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 ma:readOnly="true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F4A827-FC63-42BC-BCEB-FF3B6FBAF34F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9399717-8F7C-4854-B8AB-90F56E2D93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621CF94-422E-498E-8ECD-1F949C3220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113</Words>
  <Application>Microsoft Office PowerPoint</Application>
  <PresentationFormat>‫הצגה על המסך (4:3)</PresentationFormat>
  <Paragraphs>112</Paragraphs>
  <Slides>22</Slides>
  <Notes>1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0</vt:i4>
      </vt:variant>
      <vt:variant>
        <vt:lpstr>כותרות שקופיות</vt:lpstr>
      </vt:variant>
      <vt:variant>
        <vt:i4>22</vt:i4>
      </vt:variant>
    </vt:vector>
  </HeadingPairs>
  <TitlesOfParts>
    <vt:vector size="23" baseType="lpstr">
      <vt:lpstr>עיצוב ברירת מחדל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home</dc:creator>
  <cp:lastModifiedBy>PURIT</cp:lastModifiedBy>
  <cp:revision>10</cp:revision>
  <dcterms:created xsi:type="dcterms:W3CDTF">2004-10-18T07:22:32Z</dcterms:created>
  <dcterms:modified xsi:type="dcterms:W3CDTF">2014-05-16T21:07:51Z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0x010100AA7B2A12FCCA7941BF4D50F62E4311B1</vt:lpwstr>
  </property>
</Properties>
</file>