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90" d="100"/>
          <a:sy n="90" d="100"/>
        </p:scale>
        <p:origin x="-1320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A115395-A8D2-42FE-ADCC-787830C07CAD}" type="datetimeFigureOut">
              <a:rPr lang="he-IL" smtClean="0"/>
              <a:t>כ"ט/אייר/תשע"ד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F44EB7E-757F-435A-987B-0B01F577D8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9976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D751-147C-4315-B560-48164AFC1D7B}" type="datetime8">
              <a:rPr lang="he-IL" smtClean="0"/>
              <a:t>29 מאי 14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8466-C73C-4E24-BE87-CDEAA49D67B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8722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76AAF-9245-412F-9A6A-4C4A2B876A35}" type="datetime8">
              <a:rPr lang="he-IL" smtClean="0"/>
              <a:t>29 מאי 14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8466-C73C-4E24-BE87-CDEAA49D67B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618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728D-E791-4ACD-B20C-1C731274115E}" type="datetime8">
              <a:rPr lang="he-IL" smtClean="0"/>
              <a:t>29 מאי 14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8466-C73C-4E24-BE87-CDEAA49D67B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405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D0A6-DB21-49C7-A313-89D614D6FC38}" type="datetime8">
              <a:rPr lang="he-IL" smtClean="0"/>
              <a:t>29 מאי 14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8466-C73C-4E24-BE87-CDEAA49D67B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617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6AC3-730F-41C1-B1DD-9373658C459C}" type="datetime8">
              <a:rPr lang="he-IL" smtClean="0"/>
              <a:t>29 מאי 14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8466-C73C-4E24-BE87-CDEAA49D67B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514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7045-FD41-44CD-A9B4-19722478727D}" type="datetime8">
              <a:rPr lang="he-IL" smtClean="0"/>
              <a:t>29 מאי 14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8466-C73C-4E24-BE87-CDEAA49D67B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814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D15D-CA48-4ED6-8A78-89A46DE8319A}" type="datetime8">
              <a:rPr lang="he-IL" smtClean="0"/>
              <a:t>29 מאי 14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8466-C73C-4E24-BE87-CDEAA49D67B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852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C689-1FBB-4A46-B3A3-7014D9874584}" type="datetime8">
              <a:rPr lang="he-IL" smtClean="0"/>
              <a:t>29 מאי 14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8466-C73C-4E24-BE87-CDEAA49D67B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269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17A0-6FA2-4FBA-B191-927996F38CE2}" type="datetime8">
              <a:rPr lang="he-IL" smtClean="0"/>
              <a:t>29 מאי 14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8466-C73C-4E24-BE87-CDEAA49D67B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0435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134D-E359-4273-9D71-02E95921C87E}" type="datetime8">
              <a:rPr lang="he-IL" smtClean="0"/>
              <a:t>29 מאי 14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8466-C73C-4E24-BE87-CDEAA49D67B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49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A2C2-BDB1-49C8-A297-24C35CC053C8}" type="datetime8">
              <a:rPr lang="he-IL" smtClean="0"/>
              <a:t>29 מאי 14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8466-C73C-4E24-BE87-CDEAA49D67B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034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03986-E24A-4BA0-A96A-268D7F05911B}" type="datetime8">
              <a:rPr lang="he-IL" smtClean="0"/>
              <a:t>29 מאי 14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 smtClean="0"/>
              <a:t>מצגת: 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B8466-C73C-4E24-BE87-CDEAA49D67B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361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il/url?sa=i&amp;rct=j&amp;q=%D7%97%D7%9C%D7%91%D7%94&amp;source=images&amp;cd=&amp;cad=rja&amp;docid=CHKYppUMbZ9pRM&amp;tbnid=eK_8_jgz55pa-M:&amp;ved=0CAUQjRw&amp;url=http://www.hakole.co.il/page.asp?pid=766&amp;ei=qosdUoO6N9Ps0gWR4oHgDQ&amp;bvm=bv.51156542,d.d2k&amp;psig=AFQjCNHtH2xGPvz0azzEeqKIxnSgpc2FzQ&amp;ust=137775439282081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il/url?sa=i&amp;rct=j&amp;q=%D7%98%D7%97%D7%99%D7%A0%D7%94&amp;source=images&amp;cd=&amp;cad=rja&amp;docid=wcu5jEBDKdkQ3M&amp;tbnid=eU259beT6RufMM:&amp;ved=0CAUQjRw&amp;url=http://www.nrg.co.il/online/1/ART2/399/530.html&amp;ei=4YsdUr_xMaWL0AWp8oDgCA&amp;bvm=bv.51156542,d.d2k&amp;psig=AFQjCNFIZKbA-e3_xuJdqgLUpQGg7h1zEw&amp;ust=1377754445018884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il/url?sa=i&amp;rct=j&amp;q=%D7%A9%D7%95%D7%9E%D7%A9%D7%95%D7%9D&amp;source=images&amp;cd=&amp;cad=rja&amp;docid=ToMyIZIfdnaZyM&amp;tbnid=JzUdGFDAlWT-iM:&amp;ved=0CAUQjRw&amp;url=http://www.edenteva.co.il/product/1170/%D7%A9%D7%95%D7%9E%D7%A9%D7%95%D7%9D-%D7%9C%D7%91%D7%9F-%D7%A1%D7%99%D7%A0%D7%99-%D7%91%D7%9E%D7%A9%D7%A7%D7%9C&amp;ei=NpAdUqvhCrL60gXHyIHYCw&amp;bvm=bv.51156542,d.d2k&amp;psig=AFQjCNFOO9xYPx6J1I5-VsO6UyDYuKORLA&amp;ust=1377755123683645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.il/url?sa=i&amp;rct=j&amp;q=%D7%A9%D7%95%D7%9E%D7%A9%D7%95%D7%9D&amp;source=images&amp;cd=&amp;cad=rja&amp;docid=55KIhioj75aroM&amp;tbnid=agnr7QzCf3HzVM:&amp;ved=0CAUQjRw&amp;url=http://www.sd.all.biz/he/shaoumashaoum-bgg1065243&amp;ei=N48dUpmFHI2U0QW-rIDIAg&amp;bvm=bv.51156542,d.d2k&amp;psig=AFQjCNFOO9xYPx6J1I5-VsO6UyDYuKORLA&amp;ust=1377755123683645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il/url?sa=i&amp;rct=j&amp;q=ancient%20greece&amp;source=images&amp;cd=&amp;cad=rja&amp;docid=XaDgEvEnAAtNnM&amp;tbnid=ZfS47g0sxNcV4M:&amp;ved=0CAUQjRw&amp;url=http://thelosttreasurechest.wordpress.com/historic-costume-in-pictures-braun-schneider/ancient-greece-2/&amp;ei=TIwdUrKJCujU0QX0uYDgBA&amp;bvm=bv.51156542,d.d2k&amp;psig=AFQjCNEdAfCP5RnX5uOwmyPrVDBfUtdSWA&amp;ust=1377754539601081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.il/url?sa=i&amp;rct=j&amp;q=healthy&amp;source=images&amp;cd=&amp;cad=rja&amp;docid=Ag6Dfk0rYd6shM&amp;tbnid=DXetvg2-5UlJPM:&amp;ved=0CAUQjRw&amp;url=http://www.healthyhomefront.com/?paged=2&amp;ei=s4wdUpboM6LG0QX0w4HQBQ&amp;bvm=bv.51156542,d.d2k&amp;psig=AFQjCNHRQJTUIjYUuNdkZV7Aal3TL81OHA&amp;ust=1377754650362033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il/url?sa=i&amp;rct=j&amp;q=%D7%A4%D7%99%D7%A1%D7%98%D7%95%D7%A7+%D7%97%D7%9C%D7%91%D7%99&amp;source=images&amp;cd=&amp;cad=rja&amp;docid=VPd4BBcquI-CVM&amp;tbnid=Z_IpO0ycUHhTLM:&amp;ved=0CAUQjRw&amp;url=http://www.tri-omega.co.il/Page.asp?ItemID=142&amp;ei=p4odUry_Hair0QWOyIGQAg&amp;bvm=bv.51156542,d.d2k&amp;psig=AFQjCNGsklEZx7Dg-IaFflEzwf6eAsxmNw&amp;ust=137775414688417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3568" y="-12032"/>
            <a:ext cx="7772400" cy="1470025"/>
          </a:xfrm>
        </p:spPr>
        <p:txBody>
          <a:bodyPr>
            <a:noAutofit/>
          </a:bodyPr>
          <a:lstStyle/>
          <a:p>
            <a:r>
              <a:rPr lang="he-IL" sz="9600" dirty="0" smtClean="0"/>
              <a:t>חַלְבָה</a:t>
            </a:r>
            <a:endParaRPr lang="he-IL" sz="96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407728" y="5805264"/>
            <a:ext cx="8280920" cy="528464"/>
          </a:xfrm>
        </p:spPr>
        <p:txBody>
          <a:bodyPr>
            <a:normAutofit fontScale="70000" lnSpcReduction="20000"/>
          </a:bodyPr>
          <a:lstStyle/>
          <a:p>
            <a:r>
              <a:rPr lang="he-IL" sz="2400" dirty="0"/>
              <a:t>מתוך: יעל זהבי, </a:t>
            </a:r>
            <a:r>
              <a:rPr lang="he-IL" sz="2400" b="1" dirty="0"/>
              <a:t>עברית לדרך - עברית לדוברי ערבית 2</a:t>
            </a:r>
            <a:r>
              <a:rPr lang="he-IL" sz="2400" dirty="0"/>
              <a:t>, 2007, עמ' 20. © כל הזכויות שמורות למרכז לטכנולוגיה חינוכית, תל אביב. </a:t>
            </a:r>
          </a:p>
        </p:txBody>
      </p:sp>
      <p:pic>
        <p:nvPicPr>
          <p:cNvPr id="2050" name="Picture 2" descr="http://www.hakole.co.il/pict/gallery/pict_big/08-05-2012-20-53-09-halva%203_000013181352XSmal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416" y="1412776"/>
            <a:ext cx="5809769" cy="43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454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860032" y="1196752"/>
            <a:ext cx="4099992" cy="1470025"/>
          </a:xfrm>
        </p:spPr>
        <p:txBody>
          <a:bodyPr>
            <a:noAutofit/>
          </a:bodyPr>
          <a:lstStyle/>
          <a:p>
            <a:r>
              <a:rPr lang="he-IL" sz="4800" dirty="0"/>
              <a:t>חַלְבָה היא מאכל מתוק, שמְכינים מטְחִינָה. </a:t>
            </a:r>
          </a:p>
        </p:txBody>
      </p:sp>
      <p:pic>
        <p:nvPicPr>
          <p:cNvPr id="3074" name="Picture 2" descr="http://www.nrg.co.il/images/archive/465x349/1/201/19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981450" cy="598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244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340352" cy="1008112"/>
          </a:xfrm>
        </p:spPr>
        <p:txBody>
          <a:bodyPr>
            <a:noAutofit/>
          </a:bodyPr>
          <a:lstStyle/>
          <a:p>
            <a:r>
              <a:rPr lang="he-IL" sz="4800" dirty="0" smtClean="0"/>
              <a:t>טחינה </a:t>
            </a:r>
            <a:r>
              <a:rPr lang="he-IL" sz="4800" dirty="0"/>
              <a:t>מכינים מסוּמְסוּם</a:t>
            </a:r>
            <a:r>
              <a:rPr lang="he-IL" sz="4800" dirty="0" smtClean="0"/>
              <a:t>. </a:t>
            </a:r>
            <a:endParaRPr lang="he-IL" sz="4800" dirty="0"/>
          </a:p>
        </p:txBody>
      </p:sp>
      <p:pic>
        <p:nvPicPr>
          <p:cNvPr id="6154" name="Picture 10" descr="http://www.edenteva.co.il/Data/ImportedProductsNew/117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4664"/>
            <a:ext cx="6701780" cy="670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299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240092" cy="1080120"/>
          </a:xfrm>
        </p:spPr>
        <p:txBody>
          <a:bodyPr>
            <a:noAutofit/>
          </a:bodyPr>
          <a:lstStyle/>
          <a:p>
            <a:r>
              <a:rPr lang="he-IL" sz="4800" dirty="0" smtClean="0"/>
              <a:t>סומסום </a:t>
            </a:r>
            <a:r>
              <a:rPr lang="he-IL" sz="4800" dirty="0"/>
              <a:t>הוא צמח תַבְלִין, שנותן כוח. </a:t>
            </a:r>
          </a:p>
        </p:txBody>
      </p:sp>
      <p:pic>
        <p:nvPicPr>
          <p:cNvPr id="6150" name="Picture 6" descr="http://www.sd.all.biz/img/sd/catalog/211.png?rrr=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37295"/>
            <a:ext cx="6696744" cy="496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231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helosttreasurechest.files.wordpress.com/2010/11/ancient-greece-2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68" y="764704"/>
            <a:ext cx="8077200" cy="598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e-IL" dirty="0" smtClean="0"/>
              <a:t>לפני </a:t>
            </a:r>
            <a:r>
              <a:rPr lang="he-IL" dirty="0"/>
              <a:t>הרבה שנים האמינו שחַלְבָה היא מאכל, שנותן כוח לָאֵלִים. </a:t>
            </a: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637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4896544" cy="1470025"/>
          </a:xfrm>
        </p:spPr>
        <p:txBody>
          <a:bodyPr>
            <a:normAutofit/>
          </a:bodyPr>
          <a:lstStyle/>
          <a:p>
            <a:r>
              <a:rPr lang="he-IL" dirty="0" smtClean="0"/>
              <a:t>בשנים </a:t>
            </a:r>
            <a:r>
              <a:rPr lang="he-IL" dirty="0"/>
              <a:t>האחרונות אומרים שחלבה היא ממתק בריא. </a:t>
            </a:r>
          </a:p>
        </p:txBody>
      </p:sp>
      <p:pic>
        <p:nvPicPr>
          <p:cNvPr id="5122" name="Picture 2" descr="http://www.healthyhomefront.com/wp-content/uploads/2012/10/fruit-man_shutterstock_5407056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33" y="548680"/>
            <a:ext cx="3819525" cy="598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637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1470025"/>
          </a:xfrm>
        </p:spPr>
        <p:txBody>
          <a:bodyPr>
            <a:normAutofit/>
          </a:bodyPr>
          <a:lstStyle/>
          <a:p>
            <a:r>
              <a:rPr lang="he-IL" dirty="0" smtClean="0"/>
              <a:t>יש </a:t>
            </a:r>
            <a:r>
              <a:rPr lang="he-IL" dirty="0"/>
              <a:t>חלבה בִּטְעָמִים שונים, למשל: שוקולד, וָנִיל, פִיסְטוּק חַלַבִּי וּשְׁקֵדִים. </a:t>
            </a:r>
          </a:p>
        </p:txBody>
      </p:sp>
      <p:pic>
        <p:nvPicPr>
          <p:cNvPr id="1026" name="Picture 2" descr="http://www.tri-omega.co.il/images/Uploaded/iStock_000006717748XSmal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43605"/>
            <a:ext cx="6408712" cy="424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מצגת: פורית אברמוב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199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114</Words>
  <Application>Microsoft Office PowerPoint</Application>
  <PresentationFormat>‫הצגה על המסך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8" baseType="lpstr">
      <vt:lpstr>ערכת נושא Office</vt:lpstr>
      <vt:lpstr>חַלְבָה</vt:lpstr>
      <vt:lpstr>חַלְבָה היא מאכל מתוק, שמְכינים מטְחִינָה. </vt:lpstr>
      <vt:lpstr>טחינה מכינים מסוּמְסוּם. </vt:lpstr>
      <vt:lpstr>סומסום הוא צמח תַבְלִין, שנותן כוח. </vt:lpstr>
      <vt:lpstr>לפני הרבה שנים האמינו שחַלְבָה היא מאכל, שנותן כוח לָאֵלִים. </vt:lpstr>
      <vt:lpstr>בשנים האחרונות אומרים שחלבה היא ממתק בריא. </vt:lpstr>
      <vt:lpstr>יש חלבה בִּטְעָמִים שונים, למשל: שוקולד, וָנִיל, פִיסְטוּק חַלַבִּי וּשְׁקֵדִים.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חַלְבָה</dc:title>
  <dc:creator>user</dc:creator>
  <cp:lastModifiedBy>PURIT</cp:lastModifiedBy>
  <cp:revision>11</cp:revision>
  <dcterms:created xsi:type="dcterms:W3CDTF">2013-08-28T05:25:31Z</dcterms:created>
  <dcterms:modified xsi:type="dcterms:W3CDTF">2014-05-28T21:43:19Z</dcterms:modified>
</cp:coreProperties>
</file>