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82"/>
  </p:notesMasterIdLst>
  <p:sldIdLst>
    <p:sldId id="269" r:id="rId2"/>
    <p:sldId id="278" r:id="rId3"/>
    <p:sldId id="308" r:id="rId4"/>
    <p:sldId id="309" r:id="rId5"/>
    <p:sldId id="288" r:id="rId6"/>
    <p:sldId id="310" r:id="rId7"/>
    <p:sldId id="311" r:id="rId8"/>
    <p:sldId id="289" r:id="rId9"/>
    <p:sldId id="312" r:id="rId10"/>
    <p:sldId id="313" r:id="rId11"/>
    <p:sldId id="304" r:id="rId12"/>
    <p:sldId id="314" r:id="rId13"/>
    <p:sldId id="315" r:id="rId14"/>
    <p:sldId id="276" r:id="rId15"/>
    <p:sldId id="316" r:id="rId16"/>
    <p:sldId id="317" r:id="rId17"/>
    <p:sldId id="298" r:id="rId18"/>
    <p:sldId id="318" r:id="rId19"/>
    <p:sldId id="319" r:id="rId20"/>
    <p:sldId id="299" r:id="rId21"/>
    <p:sldId id="320" r:id="rId22"/>
    <p:sldId id="321" r:id="rId23"/>
    <p:sldId id="302" r:id="rId24"/>
    <p:sldId id="322" r:id="rId25"/>
    <p:sldId id="323" r:id="rId26"/>
    <p:sldId id="274" r:id="rId27"/>
    <p:sldId id="324" r:id="rId28"/>
    <p:sldId id="325" r:id="rId29"/>
    <p:sldId id="305" r:id="rId30"/>
    <p:sldId id="372" r:id="rId31"/>
    <p:sldId id="327" r:id="rId32"/>
    <p:sldId id="290" r:id="rId33"/>
    <p:sldId id="373" r:id="rId34"/>
    <p:sldId id="393" r:id="rId35"/>
    <p:sldId id="291" r:id="rId36"/>
    <p:sldId id="374" r:id="rId37"/>
    <p:sldId id="394" r:id="rId38"/>
    <p:sldId id="292" r:id="rId39"/>
    <p:sldId id="375" r:id="rId40"/>
    <p:sldId id="395" r:id="rId41"/>
    <p:sldId id="307" r:id="rId42"/>
    <p:sldId id="376" r:id="rId43"/>
    <p:sldId id="396" r:id="rId44"/>
    <p:sldId id="297" r:id="rId45"/>
    <p:sldId id="377" r:id="rId46"/>
    <p:sldId id="337" r:id="rId47"/>
    <p:sldId id="275" r:id="rId48"/>
    <p:sldId id="378" r:id="rId49"/>
    <p:sldId id="397" r:id="rId50"/>
    <p:sldId id="301" r:id="rId51"/>
    <p:sldId id="379" r:id="rId52"/>
    <p:sldId id="398" r:id="rId53"/>
    <p:sldId id="271" r:id="rId54"/>
    <p:sldId id="380" r:id="rId55"/>
    <p:sldId id="399" r:id="rId56"/>
    <p:sldId id="306" r:id="rId57"/>
    <p:sldId id="381" r:id="rId58"/>
    <p:sldId id="400" r:id="rId59"/>
    <p:sldId id="303" r:id="rId60"/>
    <p:sldId id="382" r:id="rId61"/>
    <p:sldId id="402" r:id="rId62"/>
    <p:sldId id="296" r:id="rId63"/>
    <p:sldId id="383" r:id="rId64"/>
    <p:sldId id="401" r:id="rId65"/>
    <p:sldId id="294" r:id="rId66"/>
    <p:sldId id="350" r:id="rId67"/>
    <p:sldId id="414" r:id="rId68"/>
    <p:sldId id="256" r:id="rId69"/>
    <p:sldId id="385" r:id="rId70"/>
    <p:sldId id="416" r:id="rId71"/>
    <p:sldId id="295" r:id="rId72"/>
    <p:sldId id="386" r:id="rId73"/>
    <p:sldId id="415" r:id="rId74"/>
    <p:sldId id="277" r:id="rId75"/>
    <p:sldId id="384" r:id="rId76"/>
    <p:sldId id="417" r:id="rId77"/>
    <p:sldId id="279" r:id="rId78"/>
    <p:sldId id="387" r:id="rId79"/>
    <p:sldId id="418" r:id="rId80"/>
    <p:sldId id="412" r:id="rId8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194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C7C95C-042B-4F15-9D84-02B0842F7E8B}" type="datetimeFigureOut">
              <a:rPr lang="he-IL" smtClean="0"/>
              <a:pPr/>
              <a:t>י"ב/אייר/תשע"ד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26DA21-15F8-4B9D-83E3-9C32775B7E2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63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C6F7-BEF4-4281-AD61-A10228E7FBB4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F2B48-F7BD-4341-87EF-BC359B784F3A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19F43-96DD-472C-BEBF-5451177F3F2A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6A44-3337-430F-9C5C-C28B44060A74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6FC1-2538-49AF-9B38-767463BF1D04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E32B-8D2B-44CF-90FC-ED6D158AA7A1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55FA7-1127-4D7A-B2B1-6AF54CCF3C75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B4720-C311-47FB-948C-304D70DB2DF5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BBB9-5554-4521-9FB9-ED2FEB585EDE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4D9A-EE08-4FB3-9EF4-23218062FF20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F6C85-0C06-4C7D-A4F0-5EDF2827ABC5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0C55-5A37-4390-9535-E1A941BE3AA1}" type="datetime8">
              <a:rPr lang="he-IL" smtClean="0"/>
              <a:pPr/>
              <a:t>12 מאי 14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320D-A359-4DCF-BB29-3A8CF4BB348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13" name="wind.wav"/>
          </p:stSnd>
        </p:sndAc>
      </p:transition>
    </mc:Choice>
    <mc:Fallback xmlns="">
      <p:transition spd="med">
        <p:fade/>
        <p:sndAc>
          <p:stSnd>
            <p:snd r:embed="rId14" name="wind.wav"/>
          </p:stSnd>
        </p:sndAc>
      </p:transition>
    </mc:Fallback>
  </mc:AlternateConten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6.jpe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4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8.gif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17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4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slide" Target="slide20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slide" Target="slide17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5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14.jpe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26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23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slide" Target="slide5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slide" Target="slide32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0.gif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slide" Target="slide35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slide" Target="slide32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41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6.jpeg"/><Relationship Id="rId4" Type="http://schemas.openxmlformats.org/officeDocument/2006/relationships/slide" Target="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slide" Target="slide44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28.jpeg"/><Relationship Id="rId4" Type="http://schemas.openxmlformats.org/officeDocument/2006/relationships/slide" Target="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slide" Target="slide47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44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32.jpeg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slide" Target="slide59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8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slide" Target="slide62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4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41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slide" Target="slide62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Relationship Id="rId5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4" Type="http://schemas.openxmlformats.org/officeDocument/2006/relationships/image" Target="../media/image43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44.jpeg"/><Relationship Id="rId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slide" Target="slide71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slide" Target="slide68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47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7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7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4" Type="http://schemas.openxmlformats.org/officeDocument/2006/relationships/image" Target="../media/image4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slide" Target="slide74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7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slide" Target="slide77.xml"/><Relationship Id="rId4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8xjNUqW9J4_bsgbx24HwCw&amp;bvm=bv.58187178,d.ZGU&amp;psig=AFQjCNG199Jp2GR0FMSVsfb1kojQDPLQkg&amp;ust=138925915213666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0.wav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9kBd1u-qKXBsTM&amp;tbnid=9urNvo3oPziIhM:&amp;ved=0CAUQjRw&amp;url=http://winxluciombre.forumcommunity.net/?t=50946581&amp;ei=KBjNUoqfEZLL0AXW54DYBA&amp;bvm=bv.58187178,d.ZGU&amp;psig=AFQjCNG199Jp2GR0FMSVsfb1kojQDPLQkg&amp;ust=1389259152136665" TargetMode="External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1.xml"/><Relationship Id="rId4" Type="http://schemas.openxmlformats.org/officeDocument/2006/relationships/hyperlink" Target="http://www.google.co.il/url?sa=i&amp;rct=j&amp;q=&amp;esrc=s&amp;frm=1&amp;source=images&amp;cd=&amp;cad=rja&amp;docid=xA96nEcUbo2WCM&amp;tbnid=Dyy8LWij038J3M:&amp;ved=0CAUQjRw&amp;url=http://genderspeaking.wordpress.com/2012/06/24/snow-white-and-the-huntsman-a-surprisingly-feminist-take-on-a-very-non-feminist-story/&amp;ei=7kvOUvqNCsqo0wXx_4H4BA&amp;bvm=bv.59026428,d.ZGU&amp;psig=AFQjCNHULqbCM0ZISloX_8YmgBXDvK6iJg&amp;ust=13893379459511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792088"/>
          </a:xfrm>
        </p:spPr>
        <p:txBody>
          <a:bodyPr>
            <a:normAutofit/>
          </a:bodyPr>
          <a:lstStyle/>
          <a:p>
            <a:r>
              <a:rPr lang="he-IL" sz="3600" dirty="0" smtClean="0"/>
              <a:t>מצא לכל מילה חרוז מתאים.</a:t>
            </a:r>
            <a:endParaRPr lang="he-IL" sz="3600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2151654" y="620688"/>
            <a:ext cx="5062604" cy="2215991"/>
          </a:xfrm>
          <a:prstGeom prst="rect">
            <a:avLst/>
          </a:prstGeom>
          <a:solidFill>
            <a:srgbClr val="FF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13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חֲרוּזִים</a:t>
            </a:r>
            <a:endParaRPr lang="he-IL" sz="13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19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4338" name="Picture 2" descr="http://images6.fanpop.com/image/polls/1120000/1120261_1348238863689_ful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67165"/>
            <a:ext cx="5292214" cy="393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346548" y="404664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יוֹפִי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6247719" y="3645024"/>
            <a:ext cx="2860785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טוֹפִי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3563887" y="3645024"/>
            <a:ext cx="259228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תּוֹר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77882" y="3626545"/>
            <a:ext cx="316866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סוֹף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05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521874" y="-70879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9218" name="Picture 2" descr="http://www.disneyprincesspicture.net/images/cinderella/2.%20cinderella%20and%20fairy%20godmother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19"/>
            <a:ext cx="5256584" cy="36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5362" name="Picture 2" descr="http://media-cache-ak0.pinimg.com/originals/3d/f8/75/3df8757b5f8f2806ae9de18bc9e2fce4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32367" cy="625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5076056" y="548680"/>
            <a:ext cx="3618298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</a:t>
            </a:r>
          </a:p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771800" y="548680"/>
            <a:ext cx="3635896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שׁוֹבָב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084168" y="3645024"/>
            <a:ext cx="3024336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בִּירָה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915816" y="3648703"/>
            <a:ext cx="3120229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דִּירָה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0" y="3661281"/>
            <a:ext cx="288032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יוֹאָב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074" name="Picture 2" descr="http://fc08.deviantart.net/fs50/i/2009/326/c/d/CINDERELLA_2_by_FERN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" y="0"/>
            <a:ext cx="70380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hlinkClick r:id="rId5" action="ppaction://hlinksldjump"/>
          </p:cNvPr>
          <p:cNvSpPr/>
          <p:nvPr/>
        </p:nvSpPr>
        <p:spPr>
          <a:xfrm>
            <a:off x="4803616" y="-70879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6386" name="Picture 2" descr="http://static.haisentito.it/haisentito/fotogallery/625X0/57061/matrigna-e-sorellastre-di-cenerentol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975"/>
            <a:ext cx="4234161" cy="636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4860032" y="332656"/>
            <a:ext cx="3985827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5508104" y="548680"/>
            <a:ext cx="334888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חֲלוֹם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446979" y="0"/>
            <a:ext cx="334786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עוֹלָם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95987" y="2276872"/>
            <a:ext cx="3456384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שָׁלוֹם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95987" y="4581128"/>
            <a:ext cx="345638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אָדוֹם</a:t>
            </a:r>
            <a:endParaRPr lang="he-IL" sz="13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87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368343" y="-891480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1266" name="Picture 2" descr="https://encrypted-tbn1.gstatic.com/images?q=tbn:ANd9GcRloQQ-r5UUajSXL76FxeLzlA35qWxM_LWx4Cqg7WCZbPJXPDa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50943"/>
            <a:ext cx="5761283" cy="38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7410" name="Picture 2" descr="http://download.kataweb.it/mediaweb/image/brand_trovacinema/2010/07/20/1279635237693_sorellastra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5524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925447" y="404664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אורׁ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 rot="646087">
            <a:off x="6206858" y="3645024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בּורׁ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 rot="621449">
            <a:off x="355547" y="3557640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מוֹט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 rot="21151179">
            <a:off x="3275856" y="3626543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קוֹף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016060" y="478440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כּוֹחַ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 rot="665178">
            <a:off x="6055666" y="3787193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נוֹחַ</a:t>
            </a:r>
            <a:endParaRPr lang="he-IL" sz="13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 rot="21271235">
            <a:off x="3096074" y="3787193"/>
            <a:ext cx="290070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עוֹף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 rot="21060761">
            <a:off x="334962" y="3063741"/>
            <a:ext cx="287306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אוֹר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65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19458" name="Picture 2" descr="http://images2.fanpop.com/images/forum/36000/36385_1247954195721_ful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16" y="1"/>
            <a:ext cx="9177515" cy="684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323528" y="-535757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8436" name="Picture 4" descr="http://images4.fanpop.com/image/photos/18500000/Stepmother-cinderella-18561344-362-252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2515"/>
            <a:ext cx="5688632" cy="396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4860032" y="404664"/>
            <a:ext cx="396044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קוֹנִים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12163" y="118131"/>
            <a:ext cx="4104456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אוֹפִים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0" y="4581128"/>
            <a:ext cx="4068264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בּוֹנִים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12350" y="2348880"/>
            <a:ext cx="409392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שׁוֹפָר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18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496547" y="-963488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s://encrypted-tbn0.gstatic.com/images?q=tbn:ANd9GcSXwLz_9qQMpHqH4oce4tCrZYyvO6JTQ50OH66KzsK8TvQf6JS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62" y="2564904"/>
            <a:ext cx="4792891" cy="359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2530" name="Picture 2" descr="http://www.wetcanvas.com/Community/images/29-Aug-2002/stepsister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58356"/>
            <a:ext cx="5417655" cy="407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059832" y="692696"/>
            <a:ext cx="302565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בָּלוֹן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300192" y="4241894"/>
            <a:ext cx="2736304" cy="186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חֲמוֹר</a:t>
            </a:r>
            <a:endParaRPr lang="he-IL" sz="115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347864" y="4226347"/>
            <a:ext cx="2880320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אַלוֹן</a:t>
            </a:r>
            <a:endParaRPr lang="he-IL" sz="115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44016" y="4209911"/>
            <a:ext cx="3131840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שָׁלוֹם</a:t>
            </a:r>
            <a:endParaRPr lang="he-IL" sz="115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2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3.gstatic.com/images?q=tbn:ANd9GcQU1sZHa11Wwcwc75ynuBJb_pOLIH6NPs0c_QC29rMnaxSlOEOC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323528" y="188640"/>
            <a:ext cx="31742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3554" name="Picture 2" descr="http://images2.fanpop.com/images/photos/3900000/Cinderella-cinderella-3943807-1203-90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095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6732240" y="-459432"/>
            <a:ext cx="256352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</a:t>
            </a:r>
          </a:p>
          <a:p>
            <a:pPr algn="ctr"/>
            <a:r>
              <a:rPr lang="he-IL" sz="11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שוב</a:t>
            </a:r>
            <a:endParaRPr lang="he-IL" sz="11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700449" y="371016"/>
            <a:ext cx="4176463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אֲרוֹן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407696" y="3626542"/>
            <a:ext cx="2736304" cy="186204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בּוֹעַז</a:t>
            </a:r>
            <a:endParaRPr lang="he-IL" sz="115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0" y="3616963"/>
            <a:ext cx="3528566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דּוֹרוֹן</a:t>
            </a:r>
            <a:endParaRPr lang="he-IL" sz="115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528566" y="3626542"/>
            <a:ext cx="2879129" cy="186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אַלוֹן</a:t>
            </a:r>
            <a:endParaRPr lang="he-IL" sz="115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70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521873" y="-70879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6" descr="http://www.1zoom.net/prev2/135/134086.jpg">
            <a:hlinkClick r:id="rId5" action="ppaction://hlinksldjump" tooltip="Disney Cinderella Cartoons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3143"/>
          <a:stretch/>
        </p:blipFill>
        <p:spPr bwMode="auto">
          <a:xfrm>
            <a:off x="827584" y="2564904"/>
            <a:ext cx="4071064" cy="301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1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5399842" y="-384175"/>
            <a:ext cx="377378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9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s://encrypted-tbn1.gstatic.com/images?q=tbn:ANd9GcQAcGcuPEG50F7RkFk3qEcAkeEx5pmWZb4equjaBdoh5L2jpI36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836712"/>
            <a:ext cx="53340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482" name="Picture 2" descr="http://www.disneyvillains.net/images/tremain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476672"/>
            <a:ext cx="3744416" cy="6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>
            <a:off x="5004048" y="404664"/>
            <a:ext cx="3768821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589688" y="620688"/>
            <a:ext cx="414977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תַּרְנְגוֹל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4662264" y="3789040"/>
            <a:ext cx="413995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חַרְגּוֹל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95536" y="3789040"/>
            <a:ext cx="403244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אַלוֹן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6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505056" y="-402819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 descr="http://www.themarysue.com/wp-content/uploads/2011/05/cinderella.jpe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1" y="404664"/>
            <a:ext cx="3883754" cy="60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1506" name="Picture 2" descr="http://images2.fanpop.com/images/quiz/44282_1217958506504_450_30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9986"/>
            <a:ext cx="6434099" cy="42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493665" y="476672"/>
            <a:ext cx="460851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קוֹפְצִים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608008" y="3650474"/>
            <a:ext cx="253599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קוֹף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2915816" y="3650473"/>
            <a:ext cx="3692192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רוֹצִים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0" y="3661281"/>
            <a:ext cx="291581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יוֹם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1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s2.fanpop.com/images/photos/2900000/Cinderella-Wallpaper-cinderella-2977728-1024-768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" y="5871"/>
            <a:ext cx="9140249" cy="68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-180528" y="4642009"/>
            <a:ext cx="26709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3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24578" name="Picture 2" descr="https://encrypted-tbn1.gstatic.com/images?q=tbn:ANd9GcR9vAO1tgUlLB2JJke2BKvFl8UFgwPiY2Wh8hadVFlhKXsi3KBw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80634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987824" y="548680"/>
            <a:ext cx="3456385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אוֹתָם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6641525" y="3645024"/>
            <a:ext cx="2520280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קוֹר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257149" y="3645024"/>
            <a:ext cx="338437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יוֹתָם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-108519" y="3661281"/>
            <a:ext cx="336566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מוֹט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30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650460" y="-227831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42" name="Picture 2" descr="http://www.disneyprincesspicture.net/images/cinderella/5.%20cinderella%20and%20prince%20after%20marriage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4" y="260648"/>
            <a:ext cx="3964112" cy="61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" name="Picture 3" descr="http://images6.fanpop.com/image/photos/32100000/Walt-Disney-Screencaps-Anastasia-Tremaine-Drizella-Tremaine-walt-disney-characters-32156143-4368-324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535194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https://encrypted-tbn1.gstatic.com/images?q=tbn:ANd9GcRU8xmAx-VQY8qs2OX0DFMjeZ1lo35oOF4NlthM62mO73OcpK6x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55" y="2259454"/>
            <a:ext cx="6175092" cy="412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5004048" y="499780"/>
            <a:ext cx="347749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נוֹף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 rot="454529">
            <a:off x="5486119" y="3634884"/>
            <a:ext cx="284380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בּוֹר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2635540" y="3812667"/>
            <a:ext cx="2843808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חוֹף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 rot="21076005">
            <a:off x="1027239" y="1810822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דּוֹב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8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527328" y="-103904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://fc04.deviantart.net/fs70/i/2011/163/6/6/cinderella_and_prince_iii_by_fernl-d3irlqp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258444" cy="394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303014" y="476672"/>
            <a:ext cx="3779912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http://th01.deviantart.net/fs70/PRE/i/2012/108/f/a/disney_step_sisters_by_alfred22-d4wneo5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65" y="717078"/>
            <a:ext cx="5123502" cy="518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1475656" y="77138"/>
            <a:ext cx="5688632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סוֹחֲבִים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-21704" y="4642009"/>
            <a:ext cx="5889848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שׁוֹאֲבִים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3880228" y="2348880"/>
            <a:ext cx="5258389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לוֹמְדִים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86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521874" y="-891480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194" name="Picture 2" descr="https://encrypted-tbn3.gstatic.com/images?q=tbn:ANd9GcTzR2prjxvYpNriIje6g0wHYWxvyuW596yU0ozQJi_vAnG33f3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6" y="2299996"/>
            <a:ext cx="5087974" cy="400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6626" name="Picture 2" descr="http://images4.fanpop.com/image/polls/691000/691067_1302989918728_full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8" r="11741"/>
          <a:stretch/>
        </p:blipFill>
        <p:spPr bwMode="auto">
          <a:xfrm>
            <a:off x="1726148" y="1988840"/>
            <a:ext cx="5981700" cy="440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818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5724128" y="404664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בּוֹעַז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261639" y="4581128"/>
            <a:ext cx="3568749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שׁוֹנָה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>
            <a:off x="245814" y="24780"/>
            <a:ext cx="360040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חוֹמָה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277465" y="2276872"/>
            <a:ext cx="3568749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נוֹעָז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3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.imgur.com/sbx18Ru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666"/>
            <a:ext cx="9180512" cy="68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6910464" y="2708920"/>
            <a:ext cx="225734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15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8674" name="Picture 2" descr="http://images4.fanpop.com/image/quiz/570000/570080_1302134282474_160.jpg?v=130213428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6158"/>
            <a:ext cx="4315172" cy="431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1052322" y="-531440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915816" y="332656"/>
            <a:ext cx="331236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גּוֹל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rId3" action="ppaction://hlinksldjump"/>
          </p:cNvPr>
          <p:cNvSpPr/>
          <p:nvPr/>
        </p:nvSpPr>
        <p:spPr>
          <a:xfrm rot="21309002">
            <a:off x="3076861" y="3246587"/>
            <a:ext cx="259228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קוֹף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 rot="21330705">
            <a:off x="189849" y="3896914"/>
            <a:ext cx="2843808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חוֹל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 rot="242930">
            <a:off x="5796136" y="3626543"/>
            <a:ext cx="324036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אַלּוֹן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17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627784" y="548680"/>
            <a:ext cx="396044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גּוֹזָלִים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4788024" y="3649305"/>
            <a:ext cx="432048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חֲלִילִים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0" y="3626545"/>
            <a:ext cx="471601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שְׁבִירִים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8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ydara.files.wordpress.com/2011/05/prince-kissing-princess-cinderella-disney-cinderell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85" y="23647"/>
            <a:ext cx="9144000" cy="68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5993547" y="-723403"/>
            <a:ext cx="31742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48178" y="-531440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8" name="Picture 2" descr="http://www.animationsensations.com/media/catalog/product/cache/1/image/9df78eab33525d08d6e5fb8d27136e95/c/i/cinderella-stepmother-stepsister-icon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55862"/>
            <a:ext cx="6192688" cy="454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095328" y="260648"/>
            <a:ext cx="331236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עוֹף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 rot="20763346">
            <a:off x="5949282" y="3645024"/>
            <a:ext cx="272717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סוֹף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 rot="20678314">
            <a:off x="353697" y="3228793"/>
            <a:ext cx="264921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שׁוֹר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 rot="598236">
            <a:off x="3162041" y="3535001"/>
            <a:ext cx="2598474" cy="223907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צוֹם</a:t>
            </a:r>
          </a:p>
          <a:p>
            <a:pPr algn="ctr"/>
            <a:r>
              <a:rPr lang="he-IL" sz="1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ל</a:t>
            </a:r>
            <a:endParaRPr lang="he-IL" sz="1600" b="1" cap="none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he-IL" sz="105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66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6" name="Picture 2" descr="https://encrypted-tbn1.gstatic.com/images?q=tbn:ANd9GcS_jaGNQ4sGdzUIVGVcyGmsjH-NX3PcWxCg4SGK0YE90OYvjw-BBA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9" y="1556792"/>
            <a:ext cx="60960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4650461" y="-74746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5122" name="Picture 2" descr="http://www.classicfilmguide.com/sister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1567739" y="-387424"/>
            <a:ext cx="629851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3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dirty="0" err="1" smtClean="0"/>
              <a:t>פורית</a:t>
            </a:r>
            <a:r>
              <a:rPr lang="he-IL" dirty="0" smtClean="0"/>
              <a:t> </a:t>
            </a:r>
            <a:r>
              <a:rPr lang="he-IL" dirty="0" err="1" smtClean="0"/>
              <a:t>אברמוב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 rot="566885">
            <a:off x="5580112" y="476671"/>
            <a:ext cx="316966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יוֹנִים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93979" y="2204863"/>
            <a:ext cx="3849752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שׁוֹנוֹת</a:t>
            </a:r>
            <a:endParaRPr lang="he-IL" sz="13800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193979" y="4509120"/>
            <a:ext cx="3867289" cy="22159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381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גָּרוֹת</a:t>
            </a:r>
            <a:endParaRPr lang="he-IL" sz="13800" b="1" cap="none" spc="50" dirty="0">
              <a:ln w="38100">
                <a:solidFill>
                  <a:schemeClr val="accent6">
                    <a:lumMod val="7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244844" y="188640"/>
            <a:ext cx="3816424" cy="186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15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</a:rPr>
              <a:t>שׁוֹנִים</a:t>
            </a:r>
            <a:endParaRPr lang="he-IL" sz="115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33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מלבן 4">
            <a:hlinkClick r:id="rId5" action="ppaction://hlinksldjump"/>
          </p:cNvPr>
          <p:cNvSpPr/>
          <p:nvPr/>
        </p:nvSpPr>
        <p:spPr>
          <a:xfrm>
            <a:off x="4650411" y="-963488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https://encrypted-tbn0.gstatic.com/images?q=tbn:ANd9GcQnhv4-TwkUqPzgQyh2jU0tfwq9gpEP_8_by8zsX_0HkLr-xifn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5"/>
          <a:stretch/>
        </p:blipFill>
        <p:spPr bwMode="auto">
          <a:xfrm>
            <a:off x="1691680" y="2420888"/>
            <a:ext cx="5580977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http://www.cornel1801.com/disney/Cinderella-II-Dreams-Come-True-2002/characters/Lucifer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53352"/>
            <a:ext cx="6773341" cy="406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339753" y="476672"/>
            <a:ext cx="4680520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כּוֹבָעִים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4572000" y="3849985"/>
            <a:ext cx="4464496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תּוֹלָעִים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179512" y="3849985"/>
            <a:ext cx="4248472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זֹוכְרִים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943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491142" y="-708794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 descr="http://www.1zoom.net/prev2/106/105755.jpg">
            <a:hlinkClick r:id="rId5" action="ppaction://hlinksldjump" tooltip="Disney Cinderella Cartoons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2"/>
            <a:ext cx="4930402" cy="365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0" name="Picture 2" descr="http://www.disney.co.uk/princess/princesses_gallery/cms_res/cinderella_08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9"/>
            <a:ext cx="9144000" cy="687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hlinkClick r:id="rId5" action="ppaction://hlinksldjump"/>
          </p:cNvPr>
          <p:cNvSpPr/>
          <p:nvPr/>
        </p:nvSpPr>
        <p:spPr>
          <a:xfrm>
            <a:off x="1166" y="3690367"/>
            <a:ext cx="3773789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9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9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7170" name="Picture 2" descr="http://static4.wikia.nocookie.net/__cb20121113191616/disney/images/4/45/Cinderella-1270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195736" y="692696"/>
            <a:ext cx="485540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קוֹסְמִים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467544" y="3678738"/>
            <a:ext cx="5292080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רוֹשְׁמִים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6084168" y="3681878"/>
            <a:ext cx="2736304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כּוֹס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795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cTcXWnr0Obw/UMAU9L8G77I/AAAAAAAADe4/kSQOavDehhc/s1600/lacenicienta_edicionplatino_dvd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91961" cy="56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6084168" y="4797152"/>
            <a:ext cx="26709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3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48178" y="-171400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4" name="Picture 2" descr="https://encrypted-tbn3.gstatic.com/images?q=tbn:ANd9GcTbhU-jo0RQkMWyAnbSG6c0ShrlVssBYt2uC7HpfQK4njsVcusy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30" y="3137148"/>
            <a:ext cx="5184576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4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447765" y="511860"/>
            <a:ext cx="4284475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פּוֹרַחַת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467545" y="3656007"/>
            <a:ext cx="396044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זוֹרַחַת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מלבן 10">
            <a:hlinkClick r:id="rId3" action="ppaction://hlinksldjump"/>
          </p:cNvPr>
          <p:cNvSpPr/>
          <p:nvPr/>
        </p:nvSpPr>
        <p:spPr>
          <a:xfrm>
            <a:off x="4653009" y="3656008"/>
            <a:ext cx="4158462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עִיפָּרוֹן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600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ri10.pbworks.com/f/1323071297/4271cinderella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"/>
            <a:ext cx="9183227" cy="688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6581597" y="4813409"/>
            <a:ext cx="26709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3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72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028" name="Picture 4" descr="cinderella's wicked stepmothe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" y="836712"/>
            <a:ext cx="9128140" cy="51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hlinkClick r:id="rId4" action="ppaction://hlinksldjump"/>
          </p:cNvPr>
          <p:cNvSpPr/>
          <p:nvPr/>
        </p:nvSpPr>
        <p:spPr>
          <a:xfrm>
            <a:off x="0" y="4365104"/>
            <a:ext cx="44374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9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9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8" name="מלבן 7">
            <a:hlinkClick r:id="" action="ppaction://hlinkshowjump?jump=nextslide"/>
          </p:cNvPr>
          <p:cNvSpPr/>
          <p:nvPr/>
        </p:nvSpPr>
        <p:spPr>
          <a:xfrm>
            <a:off x="4564" y="4077072"/>
            <a:ext cx="5256585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חוֹשְׁדִים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4535489" y="2564904"/>
            <a:ext cx="4608511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פּוֹרְחִים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2357501" y="188639"/>
            <a:ext cx="4355976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עוֹבְדִים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650461" y="-79375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8" name="Picture 2" descr="http://fc07.deviantart.net/fs70/i/2013/065/a/2/the_second_kiss_by_fernl-d5x7ocg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640485" cy="600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13314" name="Picture 2" descr="http://m.niusnews.com/upload/imgs/default/13OctCH/Dolce/11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9454"/>
            <a:ext cx="5473799" cy="406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948178" y="-387424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726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5409214" y="709891"/>
            <a:ext cx="3618298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</a:t>
            </a:r>
          </a:p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050" name="Picture 2" descr="http://24.media.tumblr.com/tumblr_ma3v1c0wub1r3p1jzo2_1280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3" y="319752"/>
            <a:ext cx="519112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685448" y="548680"/>
            <a:ext cx="4176464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כִּינוֹר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4751437" y="3593404"/>
            <a:ext cx="4032448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צִינוֹר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מלבן 8">
            <a:hlinkClick r:id="rId3" action="ppaction://hlinksldjump"/>
          </p:cNvPr>
          <p:cNvSpPr/>
          <p:nvPr/>
        </p:nvSpPr>
        <p:spPr>
          <a:xfrm>
            <a:off x="251520" y="3593405"/>
            <a:ext cx="4232760" cy="221599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13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כִּתָה</a:t>
            </a:r>
            <a:endParaRPr lang="he-IL" sz="13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828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461460" y="51346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078" name="Picture 6" descr="http://scatteredsmotheredandcovered.files.wordpress.com/2011/11/cinderell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20" y="1167172"/>
            <a:ext cx="4909952" cy="483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>
            <a:hlinkClick r:id="rId3" action="ppaction://hlinksldjump"/>
          </p:cNvPr>
          <p:cNvSpPr/>
          <p:nvPr/>
        </p:nvSpPr>
        <p:spPr>
          <a:xfrm>
            <a:off x="0" y="-99391"/>
            <a:ext cx="9144000" cy="69573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Picture 4" descr="http://www.polyvore.com/cgi/img-thing?.out=jpg&amp;size=l&amp;tid=785926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/>
        </p:nvSpPr>
        <p:spPr>
          <a:xfrm>
            <a:off x="4283968" y="425743"/>
            <a:ext cx="4729329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5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448421" y="620688"/>
            <a:ext cx="4393831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אֲרָיוֹת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4788024" y="3645024"/>
            <a:ext cx="424847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כּוֹכָבִים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288181" y="3645024"/>
            <a:ext cx="4320480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נְקִיוֹת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871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hymenreview.files.wordpress.com/2012/06/pictures-of-cinderella18-cinderellainfo-com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8327"/>
            <a:ext cx="9204325" cy="684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rId3" action="ppaction://hlinksldjump"/>
          </p:cNvPr>
          <p:cNvSpPr/>
          <p:nvPr/>
        </p:nvSpPr>
        <p:spPr>
          <a:xfrm>
            <a:off x="6022444" y="3861048"/>
            <a:ext cx="3174266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48178" y="-531440"/>
            <a:ext cx="75376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6146" name="Picture 2" descr="http://storm.usc.edu/~ebernste/images/cinderella23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88840"/>
            <a:ext cx="5976664" cy="448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2555776" y="548680"/>
            <a:ext cx="4032448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אַיָּלוֹת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" action="ppaction://hlinkshowjump?jump=nextslide"/>
          </p:cNvPr>
          <p:cNvSpPr/>
          <p:nvPr/>
        </p:nvSpPr>
        <p:spPr>
          <a:xfrm>
            <a:off x="5004048" y="3645024"/>
            <a:ext cx="3888432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עֲגָלוֹת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216024" y="3626545"/>
            <a:ext cx="4355976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מְפוֹאָר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63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babywantscake.files.wordpress.com/2012/06/1995-disney-cinderella-fairy-godmother-lithograph-20277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5" b="2860"/>
          <a:stretch/>
        </p:blipFill>
        <p:spPr bwMode="auto">
          <a:xfrm>
            <a:off x="-4764" y="0"/>
            <a:ext cx="9148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>
            <a:hlinkClick r:id="" action="ppaction://hlinkshowjump?jump=lastslide"/>
          </p:cNvPr>
          <p:cNvSpPr/>
          <p:nvPr/>
        </p:nvSpPr>
        <p:spPr>
          <a:xfrm>
            <a:off x="6473076" y="-459432"/>
            <a:ext cx="267092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13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07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694363" y="-10890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352107" y="722793"/>
            <a:ext cx="4417875" cy="52014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נסה שוב</a:t>
            </a:r>
            <a:endParaRPr lang="he-IL" sz="1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8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8194" name="Picture 2" descr="https://encrypted-tbn3.gstatic.com/images?q=tbn:ANd9GcTDd7BlTU3zQ4H4A21pu01AaaOXrKUUggBv-dvX6jMnuRBkmLla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3990975" cy="598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1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3" name="מלבן 2"/>
          <p:cNvSpPr/>
          <p:nvPr/>
        </p:nvSpPr>
        <p:spPr>
          <a:xfrm>
            <a:off x="3346549" y="394445"/>
            <a:ext cx="2809627" cy="22159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קוֹף</a:t>
            </a:r>
            <a:endParaRPr lang="he-IL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מלבן 5">
            <a:hlinkClick r:id="rId3" action="ppaction://hlinksldjump"/>
          </p:cNvPr>
          <p:cNvSpPr/>
          <p:nvPr/>
        </p:nvSpPr>
        <p:spPr>
          <a:xfrm>
            <a:off x="5868144" y="3645024"/>
            <a:ext cx="3240360" cy="221599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כָּתוֹם</a:t>
            </a:r>
            <a:endParaRPr lang="he-IL" sz="13800" b="1" cap="none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מלבן 6">
            <a:hlinkClick r:id="" action="ppaction://hlinkshowjump?jump=nextslide"/>
          </p:cNvPr>
          <p:cNvSpPr/>
          <p:nvPr/>
        </p:nvSpPr>
        <p:spPr>
          <a:xfrm>
            <a:off x="3203848" y="3626544"/>
            <a:ext cx="2592288" cy="2215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תּוֹף</a:t>
            </a:r>
            <a:endParaRPr lang="he-IL" sz="138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מלבן 7">
            <a:hlinkClick r:id="rId3" action="ppaction://hlinksldjump"/>
          </p:cNvPr>
          <p:cNvSpPr/>
          <p:nvPr/>
        </p:nvSpPr>
        <p:spPr>
          <a:xfrm>
            <a:off x="72008" y="3626545"/>
            <a:ext cx="298782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13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תּוֹם</a:t>
            </a:r>
            <a:endParaRPr lang="he-IL" sz="13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124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pic>
        <p:nvPicPr>
          <p:cNvPr id="9218" name="Picture 2" descr="http://3.bp.blogspot.com/-Qx0DzaEC_7c/Te6_7vb8p3I/AAAAAAAAATs/gI586ATGA-8/s1600/cinderella-wallpaper-cinderella-2977728-1024-768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>
            <a:hlinkClick r:id="" action="ppaction://hlinkshowjump?jump=firstslide"/>
          </p:cNvPr>
          <p:cNvSpPr/>
          <p:nvPr/>
        </p:nvSpPr>
        <p:spPr>
          <a:xfrm rot="333744">
            <a:off x="67070" y="4742302"/>
            <a:ext cx="236635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he-IL" sz="115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סוֹ</a:t>
            </a:r>
            <a:r>
              <a:rPr lang="he-IL" sz="115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ף</a:t>
            </a:r>
            <a:endParaRPr lang="he-IL" sz="115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8" name="Picture 4" descr="bluebird  animations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8"/>
            <a:ext cx="12382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uebird animations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0352" y="456852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37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6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e-IL" smtClean="0"/>
              <a:t>פורית אברמוב</a:t>
            </a:r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4345040" y="116632"/>
            <a:ext cx="44935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39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יופי</a:t>
            </a:r>
            <a:endParaRPr lang="he-IL" sz="239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AutoShape 2" descr="data:image/jpeg;base64,/9j/4AAQSkZJRgABAQAAAQABAAD/2wCEAAkGBhASERUUExQVFRUVFxcSFBcYFBUVFRQWFRYWFxYSFBYYGyYeFxkjGhUUHzAgIycpLCwsFR4xNTAqNSYrLCkBCQoKDgwOGg8PGiwlHyQsLDQuLC0tLCwsLCosKSwsLCksLSwsKikwLCwsLCwsKSwsKSwsLCwsLCwsLCwsLCwsKf/AABEIAM8A9AMBIgACEQEDEQH/xAAcAAEAAgMBAQEAAAAAAAAAAAAABAYDBQcCAQj/xABFEAACAQIDBAYHBQUGBgMAAAABAgADEQQSIQUxQVEGE2FxgZEHIjJScqGxQmKSwdEUIzNzghUkQ1Oy8BY0osLh8VST0v/EABoBAQADAQEBAAAAAAAAAAAAAAACBAUDAQb/xAAvEQACAQMDAgQFBAMBAAAAAAAAAQIDBBESITEFQRMiUWEVcYGRoTLB0eEjUvAG/9oADAMBAAIRAxEAPwDuMREAREQBERAEREAREQBERAEREAREQBERAERPFasqKWYhVUFmJNgABckngLQD0TKltn0qbMw7FTW61hoVoqaluwsPVHnOVekL0n1cazU6TNTwo0ABKtX+/UO/KeCefIc5rbSA0HgBO8aSxmbOUpvOIo/QI9OuAv8AwcTbnlp/TPN3sf0pbLxBCit1bHctVTSv2Bj6p85+ZcPSxFQgKh9YgAnQazNtDBYqgbOoYHT1TmBkZeH2ZZjbXOnW47fJn7ABvPs/O3o09KdXCOKVYs2HvZlNy1H79O+uUcV8u39D0qqsoZSCGAII1BB1BB5Tm1g5nqIieAREQBERAEREAREQBERAEREAREQBERAEREAREQBERAMGNx1KihqVXWmi6szMFUd5M5F6VvSXhq+GGGwlXOKjXrMFdR1a7kBYC+ZrbuAPOVv0ndMGxWLcZv3NBmpUl+yWU2eqRxJYEDkB2zneNx2a58J1UUllkd3sYsXiWY2XUyfslko+syqX5sb27gJpaJYmy7zLJsnoFicQgcaKdxN9e0ADdITqRW8ixQ1xlmnz8v5PbdKf3iG40YHS+klYrpFQzqybw2YkXPnyEz0vRJijvK/heWfYfobNiapJFjoBlG7vuZWlWp52ZsUuoXcItSw/d/0VnB42k/WuMnrfdBN7c+E7L6GttGtgTSbfh2yD+WwzJ5esvconANt9HqmCrFGzZb6EG2YfqOM6j6D9v01r1KLHWsq9UebU8xKHtsSR3Gd4LMcrgr3l5C4pqM44kvsztkREGSIiIAiIgCIiAIiIAiIgCIiAIiIAiIgCIiAIiIAnwz7EA/IG0MM5qtTOhDOG7CHIYnxvNbjcEiDQky9eluklDaeK6sWzdW5sdMzJdj2Xa5tznOKlVmOs6trB4sm76N7M610TjUdU8Cdfledv2ltbC4WmtM1GRVAGWmQpbQkXYetaynQEbpzr0Y7MzYumSNKQLnvIyqP9RnQumfo8bEpfCikrsSXJUFmuQSFZrhdQd1tWPMyhc7zS9C7RWIavU2Wwq69ZmSrWy6hqTuaiHkRnuyHuNjylp/aRaU3YfRephhl1sAtrm9iVGdV+6GvaSdr7V/Z0u5twHMk7gJR1yTxyWXCMt1sYOlWyMDiyaLVKYqncmdRUudxUb7zknRjCVKG1Uo02zNTxNNFI5ioL+Fr/ADltxHpAw5pOalNjnUmlenbrGGgytzBsbg6dk2noe6DOQdo1XHWuztRFswuSyvUcdvrAAagXPGX7XUst7Iq3LjhLOTs0SNg8XnBBGV10dd9jwIPFTvBkmWSoIiIAiIgCIiAIiIAiIgCIiAIiIAiIgCIiAIiIAkbaWJNOkzDeBZfiJsvzIkmarpHiEWkMzAHPTIBOrZXUkAcdJ6jxnJPTn0SKrSxKC4CihWPHNctTqN3lnBPaJxJKrIdwv3C8/Ye3qNOpTenUAZHBVlOoIO8T88dI/Ru6YgdSc9IuBqRnRSRo3vWHESWHpyeKSzpOj9D9iLQw1NgLNURXPMlgNSeMuGCxthYyDi0FJEX7Kqq91gBeFol1YKSGKnKRvBtoR8pia3k28Jxx2NpUxtNSM7Bb7r8TyEw4nBYfEo6uAym6HtGl7H/e6Uw9JK60rtVSqy3RqNSnlYsNLIyDffSxtN/h8e3VKXUU2IF1BvlPujnOsk4NZFS3dNZf/fc5t6WMNRw4wVCiLIjVCo78tz3/AKTo3ohrt+xKp3Xdl+FnJH6+Mp+2OgeN2jjBXqhaOGpDKudrMV3sx92/0nQNg9HawHq1DTp6C6rlLKBoKYOqjtNu6alGOmliRjV5KVTym/Lf3pcu8U2FTsFwUv23zW8ZspgwmDSkuVBYbzxJPNidSe2Z54BERAEREAREQBERAEREAREQBERAEREAREQBMdfEIgzOwUDiSAPMzJKB0l22oatWfVKJKU14XXQkD3i1xfkJ0p09bwRk8ccloxHSrCqCc5a3uo5B7L2tKxj89RHdv4jj8I4U15AfM6yn9HsViMbiOtrEilT1VBfIG+z8RG+8s209pCmpJ4fM8AJeoUo8x7nO8hOhLw6mMrnHb2Mu0ukF6Skneov37j85ptm7MxFaojlSEDA6jUi82fRfYprKtWsPVGqrwJude7hLilMAWAtMu6rtN04fU721JbVJ7+hrdqUAwlbo7RbDtZgSvA8uztEuGJo3E0eN2KzTHnF5yjVpTWMM1tbaeFq1QadJGrn7eT2fvM3ZJNXaeHw+rsM3FjqT2KOA7posdiFwoe3tserXtPEDx+kx7M6PtVPWVTcnXX/e6fQWNotOufLMi8unKeiPCLFhunOFeqOsWqaa2yDIMpPGo4JuewW0375e8HjadVA9NgyncR9DyPZOfrsiko3CTthYwYeuADanUIRxwDHRX89D39ktVbeOMwK1Orvhl5iImeWhERAEREAREQBERAEREAREQBERAEREAREQBOVbbwatUrUKlwOsZjbQ2LZgfEETqs5t6Q6uXFC1taS38Gbf4ES3aPz6fU5VcpKS5REp4ilRphKYCqOH5nmZocdjTVf7q6D4uJ8N3nIuJx5sZgw1XQefnrN2hTSZiX9WShzuzqHRnbtGpSSmCFdFClDvOUWzJ7wNr/WbhK4J0nIabBiB435W4g8JuNmdL8RRPCovJ75gOxxr53mNd9Hm5aqLz7MuWnWaelRrLD9VwdLKzW7d2omHotVcgBRp2sdygcTeaB/SOtv4Bv8AzBbztf5Spbd25UxLBqhFl9hB7K9vae0yvQ6TWnP/ACLCLNbq1CEfI8v2MWxqdTF4sVagIRL5FPM3JY9p/OWXpZtb9nwrsNGayL3n/wAXkXYpVEXmfWPj/wCpVum20zWxApD2KfzY7z5TRuGqUPL9Dt022leV4wfzfyOgmuKlEEfbT/Uv/mVLo/0jNRTQqn94l1B4uBpf4hNn0ex4OFQHeoy+UqHSDDZK5ddLnOpHA8RIzlKKVRcd/ky1aWcKtWpazeJb6X7rt9T9AbD2iK9BKnEizdjDRh5iT5yLov0qqUSG3ggF04NzI5N2zrNCsHVWXUMAw7iLiUK9F037PgrwlnbujJEROBMREQBERAEREAREQBERAEREAREQBERAPLuACSbAak8gOM590pw/XZnYWVyGptxSyhRm5XAv42ls2viMzdUNws1Tu+ynjvPYO2anH1QQQbWlOvVcX5XhotUaafK5OWY7Auoa4vodRNatewEuWI2Z1lQU6VwXOUAE2ufoLXJ7BKLiEKkqd6kqf6Tb8p9B0a9q3Cl4nbBk9XsqcNOnuT6WLspPMhR9T9B5z0mJmoerZV72P0H5QuIm/GZ89UtH2Nu+JkWripBbEyPWryM6iSJ0LNuW5dBjPVUjkPpNbj8ElRs98rce2aLBbfdBlYZhw5iWTZeGqVqecBlvqAV3jUAjmLg69kyLmtRpwzV4PpLaNeFTVReGe8PW6tQo3D5zFVqZt4v3zJVwtRd4B8SPkZN2HsNsTVSkTlzHWwuQo1Zjfs+s5/ELVJYkn7EXbV5ScpL3bPuwNnVK9QJT1ZtL8FXi55ATteEw4poqDcihR3AWkPYmwKGFTLSW1/aY6s1veP5bpsZSuK/iy24ROlT0IRESsdRERAEREAREQBERAEREAREQBERAE1WI2qzErRsbaNUOqKeSj7Z+U8Y/EmqxpKSEXSqw0JP+Up4dp8J8BCgAAADQAcJwqVOyO0Id2R6lAqp1JJJZid7E8TK3tGsZv8bjgAZqMBhFruXqHLRQ+sT9s8KY59tu7jM+a1ywi9TehapGy6F7FsP2hxqwtTHJOL97fQDnOM7asatUjcajkd2cztXSrpDUo4V3pplBtTUsbEF/VDBButv1tunEcYJ9V0anHRKUOOD5rqdxmaUueTX4ncncT5sZHzyXjF1tyAXxtr8yZDYTXaaIU2pI+GpPFrz6BLR0E6INj8QE1FJLPVYbwvBF+83ysTK9SaissspY2RJ6Aej98dUzuCuHQ+u24uR/hp28zw751PpNsSjegqrlVUamuW62VcpUacBr5yzYLBU6NNadNQqIAqqNwAmr6SLrSP3mHmh/SfO3tR1ovPBet1pmipYnompF89Q9hYmSeh2zRSxS24q//bNm1TSfOj6XxIPJHPzUTJoxSqLBpVJN03ktsRE1jKEREAREQBERAEREAREQBERAEREASDtbFlFCp7bnKnZzfuA18pnxONSmPWNr7hvJ7gNTNQtbrXaoQQB+7QHeAPbJ5EnT+mcp1Ets7nSEcsALTUKNw8zzJ7SdZptpbcVAdZg6QbWZX6tRdiL9gvuvM2xuiouKtf1m3hTuHhMSvdJS0LkvrTBapEXBbMxGK9Y+pT5tcMw7Bvt2y1YPZiUwOJUWW+5fhXcv17ZnDgSPtHElabEbyMq97aD6yrKthPcr1KjqMwbZwAxeHqU92YWQ/eU3Vu7MPKcTxWFZKjLUGU0yc4PArw8TbzE7pQcKoUbgAPKV3pL0Ro4pw5Zka1myhfXt7Oa43jWbHRutws24Vv0vf5P+zKvrF18Shyji9bUknjrIzidIxfo3p/Zq1PEIfymoxHo9Ybqvmn6NPoH/AOm6bLbW180/4K1GxuIcr8lMRZ3D0QU6aYO256jNUP3lByC3dbd29s57S6D5SC9S4vY5VsePEk8pedhUhRCLS9UAXTU6Ou+/PMDr4zJvuvW09MKLzvvs+DSpW81lyOjTUdIx6tL+ZbzR5sMFihURXGl945EaEeBvIHSEerT/AJq/6XEnUalTbXodae00aOvpJXRsjrzff1dl7fWufoJ9qYS8jVAaVnG9CH8B7Q8rzPp+Saky9LzxcUXCJ8Vri446z7NUzRERAEREASDidt0KbZWcZvdUFiO8KDaQOlO0GQIgJUPmzEaGygHKDwvfyBlZw21qGUgs6WJBKrZByubcQRxvvmTd9QdKp4VNZeM78FinR1R1PgutDbVBzYOAeTAofJgJMZwBckAc+EqVHB0aiKwDgtewV3u3blYkAbjruvMuDwPV+yudidMxAQdwAsfitPH1CVPaaT+T/ZoSpRXDLEcfSAvnW3xCef7Uo/5ifiEh06IBzNZm520HYo4CekqgncJH4m/9fyc9Bn/tqh79+4MfoJ8/tikfZJY8lViR36aeMitXZyQpyqNGbj8K9vbwnug6L6o0H+9/MyHxOfoj3QZztQAXNOoB2hf/ANTw+Ndx6gyD3mGv9K/mfnI+z0IU5zds7k37WOW3IZcszVK1pCXUKjj2Q0o8CitMM+9gCSxN2NhffwHYJDwpsijjYE951PzJn3aWJvTK8XIXwJ9Y+V5iSuOfC/znltLOZFiEfKY8Th065KpG45G8fZPmbeM2NWvKhhdotUfEa3G8dlr7vwzc1sQ19AfIzOvZxUtUe/7E6kMYJ9TFgSBjMXmSmebKT4An6iYHwtZ/dX4mA+W+e8PshggU1ael+BO/h85nKVRp7EMJGQYyZBipgOyW4VKZ8x+sxVcPVT2l05j1l+Wo8ROH+Vco92JTODI9amDPiG89WkG9S3HBrsRhd3ffyB/WZKFO2X4vqp/STuqvPoofWe0008nrZt9hVbO6cGAqjv8AZb/tPjM/SIfug3uvTbwzAH6yDs82r0u0OvyB/KbnaOG6yk6e8pA77afO0+6sZa7ZL6FV+WeTWgyDjDe453HnPeDxGZFPMAnv4jzvI1dtZym9i7CPmLHsapmoUj9xfkLflJkgbBH92pfAJPmrHhGfLliIiekRERAIW1dj0sSgWqCQDcEEqQeYIlcq9DKii1PqnUAhC+ZXFzcZsujEHiZcInGpQp1N5IlGbjwVDZD1EVhVXLVBysL30sLEH3TqZMp4jUnifpynnpKDSqpW+ww6qp2a+ox8SR4zDVJT1iL0z9ob0+Icu2fK39KdGs125RYT17sz4jFG084XFgaGeXpXF968x+fLv3Tw2DvaZzlUTySwiScQLWG7hIJxZDTP1BkXE4UzlUnPlHqSNpSxoIvxkbE4yagl1mN6pM5yu5NYJKB8x+LLWF7XJLHjZNQo5A6EyTUrAB7HUK4H4z+kxYTZJdWqHduUcCTbMe7QSJjE6ioyt7OU5SeNxbL33Cjym7a18rD9Fj7blmEot6USsD0TqU0WpTe7sozK2ikHW2m6WjB4NRTUOqlgADoDr4zzhmsig8FUeQEydeJW8bGy4KcpOWzMn7JT9xfwj9JiqbMon7C+Gn0nsVp66wTx1M8kMMhVtl6eq1uxgGH6/ORQlWnwsR7pORuwg+yZtjUmNmE5P2JZNZT6qpqPUbjbn95d09/sbj3T2gkfIzHjsHrmTQ8Rwbt75hp7QZdGnF1Ip+dfUlj0JXUkbx87z5MLbQBnylXuZBzg3iIwydgx/eKQ7Kjf9IH5yxSv7IAOIZuFNBT/AKnOZvkF85vw0+16dHTQXuVZ8lZr0urq1E4ZusX4X1+TZpErHWbjpDRsadQcD1bdz+z/ANQH4pp6w1nOvHTJl+g9UUyybE/5el8C/STpC2J/y9L+Wn0EmzTjwjPlyxERPSIiIgCIiAYcXhEqoyOLqwsRKtS63BkpVBej9ioAWsPdqW3W5y3xK1zbQuI4l9GSjLBRX2tToVA1N1ak2pUMD1Z4kDl2TdrkZc6G19dBmU9pX8xJO1Oi2ErqQ9JLn7QUBgedxKZhq9bZ1Q0quY0b/u335RyPZMGv0ydGLlF6vbB2U1ItK4ocQp7VYfRrH6zIa1M8f9+Ex4XalKqLqwPaLGenq1fslT42/KZSwSMNWkp3K57kI+ZtIY2fmfLlK8WJtovgTqZLKV29p1UdnrHw4T5icZTpIbGw3kk6k8yeJnNwg92iSb7GaviVQBVG7QAfQTBiMAKmVqi6qcyjj4xsbEUn9YVEdzwDAlB7tufMybiKk7adsyI5w9iG9Uzx1xmQUrz6cJOGmT4JGMYiehiZjbDmYzRMg9SGxJ/ap4OLkV1ImHI7eyC3cCfnIuUvQ9wiY+KkSvWB3z6uy8Qfs272Ano7Arnin4j+ki4VZLGlnqwu5BmZ8UtFC51O5QN7NwUTK2w641AVj8VvymrOwsW1TNUW9t2UggDs/WKNCUHqkj3Kfc1WF6WVaZN7gsxZrgjU79/l4Sy7M6bBrZjNjhtlKUtVRSOTAH/1Kb0j2NSp1lGHJubkoDfLbj2CfYWfUI1HGk44ZVnDudDbGJXpMl/aUgdh4HzsZp0OdQeJ3jkRoR53mj2YcRSFyDpM+zuk1MO61L0zmzLm0BzbwD33PjL1zDKTOlvLfBbti7QprSSm7BXQZbMbXtuIvvBFptkcHUEHu1lY/tGk49V0J4XsRIWOx4oeu9MqP8yiTp8QA+oIkY3GFhknQbexdolX2T0tVxo6Vh2WSqO9To3ylhwmNSoCUN7aEWIIPIg7pZjUjLgrypyjyZ4iJMgIiIAiIgCYcThEqDK6hhyIvM0QCtYnoFhSbpmpnmjESP8A8IYhfYxTdzqGlticKltSqfrimSUmu5Um6P4//NpH+lh+chY3oNiawtVrC3JVsPHnL1E4Q6fbQlqUFk98SRzGp6L6ym9OrYjcdQfMSZh6e1aGjoK6jiDZ/Pj4zoUTtWtaVZYmjxSaKIOlWX+Jh66n4bzKvTjC8RUHeh/WXQoOQmNsJTO9FPgJR+FUlw3+CXiFS/4ywZ+034G/SeT0rw59lajd1NpbhgaXuL+ETIKSjcB5Tz4VD/Z/geJ7FKfpA59jCVWPaoH1nz+1Not7OGCj7z/pLxkEZROsemUFzl/X+B4jKQKm1D/hU/xNPYq7TG/Dqe6oPzEulp9nr6bbvs/ux4jKauJ2h/8AFb/7EnsHaLbsOF+Kqo+l5b4kfhdD3+48RlVHR7GVf4tZaY4imCW7szfpNns3oxh6F8q3J9pmOZm7yZt4lujbUqP6I4IuTfJhGFXkJjq7Moto1NG71BkqJYImpqdFMEf8Cn4DL9JgPQ/D7laqqneoqtlPZrczexIuEXyianJcM1J6J4KwHUJoAAbWbT7w1kzAbMpUQRTQKDqd5J7ydTJUT3C5I5fAiInp4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41963" y="-1241425"/>
            <a:ext cx="3048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" name="AutoShape 14" descr="data:image/jpeg;base64,/9j/4AAQSkZJRgABAQAAAQABAAD/2wCEAAkGBxQSEhQRDxQWFRQWFxcUGBQYFRUXFRQYFRcWFxgTExgZHighGBwlGxccIjEhMSkrLy8uFyI1ODMtNygtLiwBCgoKDg0OGxAQGywlICQsLCwsLC8sLC8sLC4sLCwsLCwsLCwsLCwsLCwsLCwsLDQsLCwsLCwsLCwsLCwsLCwsLP/AABEIAQAAxQMBEQACEQEDEQH/xAAcAAEAAgMBAQEAAAAAAAAAAAAABQYDBAcCAQj/xABGEAACAgEDAgQDBAYFCAsAAAABAgADEQQSIQUxBhNBUSJhcRQyUoEHI0JicpFDk6GiwTNjgoOSsdHwFiQ0RFRzo7KzwsP/xAAaAQEAAwEBAQAAAAAAAAAAAAAAAgMEAQUG/8QANhEBAAICAQMCBAQDBgcAAAAAAAECAxEEEiExBUFRYXGRExQigTKh8EJSYsHR4QYjM0OCsfH/2gAMAwEAAhEDEQA/AO4wEBAQECD8ReLtHoQTq71QgBtnLWEMcDai5JyR/wAic3G9JdFunq1Ovj7fdzzX/p704JGn0t1gHq7JX+YA3f4TrmplJ+H/ANNeg1DCu8WaZjgBrADVk+hdT8P1IA+cOOlI4IBUggjII5BB7EH1geoCAgICAgICAgICAgICAgICAgICBWvHfi6rptAssKmxzsrrLY3HGSx9do9T9B6zlpmI7LcNK3vFbW6Y95n2fnXrHildRY9t7G1rGyx2/DjA+FQeygDAHy/M5JxZLW6/E6fQYufwuPh/L13avV37eY7Pmkat628oKA+QQABgkEfEB8v7JRk663jr9vd6vF/LZeNf8DW77jp1G4mf59vsrvUelPVyeV/EP8R6Tbiz1yePL5fn+lZ+HO7xuvtMeP8AZ1H9Bnj167k6ZqWLVWZFLE5NT9/L/gb0Hoce5lzzX6BgICAgICAgICAgICAgICAgICAgIH5efpWp651TVeZatbIzgh9xNVaPsFdaD8OQMZGSSe+ZyZ0nSk2nUOkdL/RXoaqXqdWtexdpuYjevrmoDhDn15PuSOJXN2qMFYju51139Feu0rF9GfPQdih22gfvIe/0BMluJjUq4rlxW6sc6n4wp+o6jqEJruyCOGresA/RgQCJCMGPe4hpt6ty7Uml77ifMTEf6MWn1IRkup/V21srgZJGVIIZc8jBA4P8/SW94Y7fh2ruO0/D2+sS/WHg7xppepV79M/xjG+lsCyskZwV9R35GRwfYzqlY4CAgICAgICAgICAgICAgICAgIHJPGukp6d1SvV1qrHX12UtQW2q1qGplsJwQAxCqeO57HcZyY3CeO3TKxeGetLqUcBNj0uarEHKq6khghwNwBBGcDt2lU+dNtLdUbYfF3V/s1YsagXIpDvlgPLUOiF1G07mzYoA479xidiO23Mltahrazpej6lpRZqa9ybSyswK3VADOA/fjvnkEYPxDkomdk1raO78z24yduQM8AnJx6ZOBky1gWD9HlwXqOkV1DrZclTA+1rBNykcqykhgwwQVGDA/V/TXZXeixi5UB0sOMujEgB8ftKQQT6jae5MCRgICAgICAgICAgICAgICAgICBzT9IWi87qnTrFVnXSndfgfDUNQ+2hj75srbOM4AycCcnwnj/ijaw0ULWSETG4ZOMkfDgBR+HjsOB3+cq8t0REeGW+hX+9n1HDMpwe4JUjIPqO3AnN68E1i3lode0Bs0eoooADPTaiDsNzowH8ye/znYnuWr+mYh+U7ayrFWBVgSCCMEEcEEHsZc85139EXgDaU6vr3SvT05trBZeWrJHmWHsioRnGc5HpjkO1dCDWtZq7FZPMCpXWwKstNZYqzqfuu5dmx3AKAgEEQJmAgICAgICAgICAgICAgICAgIEFr0Wu9jcAaNUq0uT2WzlFV/wB2xWC59GUD9vgKt4m6XeHqVd1jJvCkaiyg3VsBzuU481MYIIIYEkeoWrJWfaG/jZYme86/8Yn+U6b/AIc0VtVZ+02MzMchS7OKlxgIHblj6k+544AkY+a601m26/5f+o7Ql4clxTWeC9O2vut1dz2hrbnahBtbPmErU1jE4XYQzNgYVq8cuommlJvOoeVmtFJnazavxiAa1U1pXSAKqaa99dZGNrbn+F2UL8JwAMk4zgzTGDHHmd/Rbi4HqOaOqmLUf4p0yp461xBs09i3BfvV2UgOvrkbNu4H5f2mPy8TG6ylSlcGb8DnxNJnxaO9f6/dfvBvif7dWSyGq1Mb6znGDkB0JAypIP0I+hOa9JrPdHNSlLzWl4tEe8LFIqyAgICAgICAgICAgICAgICBh1enSxGrtUMjqVZSMhlIwQR7QIPpF1d4t0dri80lcOG+JkOfLcsp4sUqVLA53Jnjdgd1ry5Fu/aUV0pENtrVB2qypqssse0ngo5rNhJWslMjn4slhwRKbfJtwb1uUvItEuVavqNTPqN6+Zt8l7VIDYN36w8EYJTeE+lI9p6nGiK0mZj/AOPCzY8ubk0rjtqZ3qd67/X2Y/sGlv8A8kQrY/YOCP8AQP8Awmjox38dlv5/1f062snVr/FG4n9/9Ej0XowQ+XWx3WHG9gDjaGP3RjOADx85LpjFE6ZORzs3qeeJzeIhO+Gab6NUtzobKDU6i1NuWDmplY1lywHwH1PB7DtPOz54v2+DVg4VsW5jxK9afrlDkL5m1j2SxWqdv4VsALflKV01mPMJGHCAgICAgICAgICAgICAgIFO8ddXIZNIhwXU2WYPOzO1UPyY7vyrI7GaeNji9/1eGPm5Zx49x7/1KhUdV/6xVRS+w3tZpC4OCKtqtaUxjD7lCqfQnMv5X6qdUR4c4OC9L6v7xE/fvH8nTa6goCqMAAAADgAcAD5YnkPoI1CL8RdYq09Fr22IuK3wCw3MdpwqjuSTgY+cnjx2vbprCF7xFZ2/PHQesGq/zLcutmVtH4lf7x+uefyx6z6zkcbWKOmO8Rr6x7vGvE2jt5idx9Vr1PS3XD05srPxI6ZOQeQTjkH5zx5pMd47w+s4P/EHFz4vw+Vqto7TEx2n6Lr4MFjFBbkP5dh5+9wyqpYe+1v+PMnaZ6Y6nyUxg/OZJ48/o9ly6VYrU1lCCNi9uQPhHH5TxreXuUmNQ2HQMMMAQe4IBB+oM47rb30A+XbZSOEKLai54U5ZbFQfsr9w4HGWPvLaztiz1iLdk/JKSAgICAgICAgICAgICBj1FoRWc9lBY/QDJgcH611+2xrNS4KWak4RfWqmsYHf1+L8ySfabse8dPq3cbhY+fyq4ondMUbtMe9p9vp7fs5z1q3NhHcLx8u3OJ63puOOibT7z/k56xaJ5dorHaNR9oa+p1TsNrO7LgfCWYj3HBM04+Pi7z0x9oebuWsBNEUrHiIcJIW3wH1i8XJpKkNotbC15ClWPJKMeAO5IPHc8c58jmY4wf8AMr4nzHz+SjLxoy9/Eun0eGdZc2DpBVyP1mospZVx6qlLOWI74+HPvPNvy6z4j7qcfBvGt27fJcuk+CdLTXt2brCdzXjNdrMcdmrIKqAAAoOAB68k4rTudy9Ov6Y1DDoWIa6pmLGq1kye+GC2pk4GcJYoz8pTaNN+G02r3ZdMca2g+9OoT+badgf7h/nO0Vcn2WaWMpAQEBAQEBAQEBAQEBA+MMjBgch8ReHWW80tUba0XzFIY7/LYso2KPidl2AMPXKkcnE3UyRfUWjwzY45HGta+C/TM/BzPx5oVS1badux1C/CRgNXhSpx24x/I+09fhZKxukfX/VXx73tWeve4lWrPT6f7uJux9t1+a94lgQOr/oA6F5mqt1jj4aF2If85aDkj5hAf6wTwfV827Rjj27ynR3yeMmQKxrK9mts9raa3A92qZksb/ZeoflIXauNPmBP+1ab/W/y2f8AHE5RLk+IWeWMZAQEBAQEBAQEBAQEBAQKjfpVuvuusGeRShyQVSncCVIOUY2NZyMEgLIWtMT2a8OOJr3V7xB4RGvZ9KrjK1G02MlZdHJ20ViwKG2MVfdyThMZ5zNGHk3raL+8Kc+OtZ1Dgeq0z1s9VqlXRirKe6spIZT74I/sn1VMkXiuWviWRrzQED9R/on6bXR0vTeWQTYvnOwxy9nLA49VGE+WzE+O5N5tmtM/GVtfC4Sl0gQHiGvF+ls9f1tP9Ygt/wDwkb+F2CdXa2myddSP2Vp1Dk8d92nVR+YZv5SNFnJnxC0SxlICAgICAgICAgICAgIFe6l1BrmNNDFa1JW21Tgkjg00n0Pozjt2HxZKRtOl2LF1d58MYC1p6IiL9AqqP7AAJU2+IZ/B1B8g6iwFbNS3nlTkFEIAqrIP3StSrkfiLH1l0RqNPOvbqttyv9Pvhta7KuoVDHmHyrcerhc1v9SqlT/Cs9j0rN+qcM+/hVaPdyBxPdxz218EBFJIAGSTgAckk9gB6mdvetKza06j5jtn6L/BPUdMPPbUHSh+fs20WbzjhrkJCr6dvixxle0+J9T9Zw5L6xU8e/xXUpPu6J/0hajjqFflr/4lMtpj87P2qP8AS+EZA3kyjDyseXxPd2YmE+jAgEHIPII7EH1E0OInxRxUln4LqT9A7ipj+S2Ezk+E8c6tCM+2rprm1F2fKNSoXCljVsZ2LMoBJVtyjI7beeDkQrOl/IpM90yOuU/tl6x+Kyuyteew3uoXJ9szlc1LTqJZtJIGWuEBAQEBAQEBAQEBAgeqa42k00sQgJWy1SQTjg1VMOx9Gcfd7D4uVja2l2LF1TufCPt1aVYprQu4UbaKlBYL2HHC1rxjcxVfnK4jbVa9aQy0eHbNRz1AqK/TSVklG5yPtFmAbe3KAKnJB3jmWRWIZMmWbLNbaqKWchVUElicAAckk+gxJKnL/wBMVOp1XT99VbeWtqv5YX9Z5YV83Wg/EvJGEHIHLeqr307m4o5cRadRHv8AN21Z04F6fT/GfZTaK237T7/RQ7f+jb9HbaVF1uqTN5GVq7PQD2YZ4833BHAOM5zn4b1f1j8zb8Onakfz/wBmilNd5dQ0jErncGHo2MEj94e/v2+gnz1o7rGUjPBnInXgV9NO3T230AnRsQH0/c6cscCzSj8GcbqR9UGcq3rcTmTb9F/PxQtX4JnqWtpenBItW5SqIhybgw7IQe2Dy3YDkkAZnoXvFY3KMIPp7WLmjU/FYgHx4+G5DwLB8/2WHHIzgBlmfFlrkjqq3Y77jUvnTLxpX+zsQNOR+rJIxQT/AN3bP9GeSnoNrLxhRMfL4/8A3KfupvSK+PDefSWab49ENyd20pbCkep0xPFTY/Z4Qn8JJaR4/Nms9ORVNfglOk9Vr1ClqicqdrowK2VOO6WoeVb/AHggjIIM9eJiY3CtvToQEBAQEBAQECL6/qCqJWCVNr+XuHBA2PY2D6ErWQD6E5nJnUJ469VohF0aQ2WeQreVUtat8OA7jJUoh7IFAXJAJ/WDBXuYViJ8tGa817Qn9Doa6V2VKFGcnHdj6sxPLMfUnJMsZGzAhLrftFpQf5GlsN7W3Lg7fmtfr7vx+wwPnc7kdMdFf3TrCQnjpq3qfA2ifVV6zyQtqP5h28JYwzg2J2JBO7PByByZtr6jyIwzh6v0z/XZHoje1kmJJiqp2sxB4bBx7N6kfXjj3GfUyU23AyyIMM8HkdsTsb9hqaHpdNOTRTXXu+9srVN3OedoGeTJ2yWt5k0jPElRcpsJXyjvdl4OywGojPoAGaz60qZq4d4pbv7ux5Qt2ltanJTzMqynjK7vuuhCqxUFhyprdMgEYE9CORWLdNu0p9XxTfg+5vs612HcyDg+u3LAA4VRkFWXgY+EYyOT5fLrEX3HhXDP1To29xqNO5p1KjaLQNwdQc+VemQLU78cEZO0qeY4/KtinXmHJjbL0nr25xp9WnkanHC5zVeAMl9M5A3j3UgMvqMYJ9rFmrkjdVcxpOS1wgICAgICAgQviNhu0wPpazfyptX/AO8jbwtwfxoe/XA36eqtlFrWKVBI3bUc+cQPby0sU/xD3EjSF+e0dK5SxjV7X9UfUMdPomwASt2qGCtOOGrp9Hu9PZO7cgK2bk8muKvzSrG0ho9KtSLXWMKowByf5k8k+57meDe02ncrGaRCAgICB8dARgjIPoexnYnQ0ho7F4ruO32dfMKj2Rsg/wC1ulnXWfMdxs6egICBkknJY/eY+5P/ACAAAMASFrbGLQaBKd4rzh2LkEkgEqq7U/CoCjA9JLJkm+t+w+f0/HrXz+THb/7mnP7H7jbkBra/QV3oa7kDLkHB7gjkMpHKsDyGGCD2k6XtSd1kmNtGq3UaXht2qpHrx9qrGexHAvUD14fA7OTPWwc+tu1+3z9kJol+m9Sq1C76HDgHBx95T6q6nlGHqpAI9pvidoNudCAgICAgQfijSkqLR2RLA2MZCtsLMM9+EP8AORtHZZitFZ3KvaTUU3MqsgtD7iFA+NCu5mdc4ZCr7hngg2Be6kTFytxWLVnS7JMTESmdP0mlxxbe6Dgo2p1DAfu2Bn3H5q35iY78vPrvP8oVdMJXT0KihK1CqoAVVACqB2CgcATFMzady6yTgQEBAQEBAQEBA1aObbG9glf5qGc//IP5Sy3asQNqVhAQI/XdGptYWFStowBdWzV24ByFLoQWXP7JyD6iX4+Rkx/wyTG31F1Nf3bEuX2tXZYfrZWNv/p/nNtPUf78fZDobug1pdmR1CugViA25cPuwVbAJ5U+gm/Dlrlr1VRmNN2XOEBAQI/xE2NLqCfSm0/3GnBoanTJXYuqCqGwKrG2jcUbaASe/DKvPYLnPYY+ei9rbpv6LtN+7SoxBZQSBgHHxAewPcSqLTAV6dQcjOfcszH8txOI6pGWRCAgICAgICAgIHlEA7e5P5k5M7M7HqcCAgICBHdNz9u1Pt5GlH579WT/AGET2/T/APpfvKu/lOTciQEBAiPF6btFqUP9JS9X52qax/a0jadRMjatrDAqwBUggg8gg8EEe2J81vU7XNbp7kA1OSWTAye7KfuOfckAgn8StJXj+1A25WEBAQEBAQEBAQEBAQEBAQECO8PktdrLD281KlPuK6ayT+VjuP8ARnv8OvThj7q7eU5NSJAQECE8WDdVVXnBfU6YdgchLktYfmlbSrPbpx2n5Ox5SE+bWsGppJw6Y3rnGexB7o3yOBz6EA84wZ1t21I90XBhxkEcFT3U+x/5we44nLRoZJEICAgICAgICAgICAgICBq9V166emy6zJVFLYAyzH0RR6sxwAPUkSeOk3tFY9yZ0++GtC9OmrS3HmndZbgkjzbWNlm0n9ne5A+QE+krWKxEQpSkkEBAQK/10h9Zoqvwefqv6usUDPtzqf7Jj51tYZj4pV8pWeGsJweTWM7sc9s/L2M7sepwICAgICAgICAgICAgICBAUD7dqQw50mlfIPpfqUJHHulJ9fWz/wAvn2eFx+iOu3mVdpWqegiQEBAQK7of1ut1V3O2sV6VPbKjzrWX6m1VPzpnk+o37xROiXnmJkBAQEBAQEBAQEBAQEBAQPF1qopdyFVRksSAAB3JJ4AnYiZ7QIE32a/4NMXq0h+/quUe5fVNIDyFI73ex+DOdy+rxuF0z15PshNlm0mlSpFrqUIiAKqqMKqjgAD2npoM0BAQEDV6prBTTZcwJFaM+B3baMhV9yTwPrOT2Ed0DQmmhEfHmHdZYR2a21jZaw+Rd2x8p87nyfiZJsuiNQkJSEBAQEBAQEBAQEBAQEBAjeq9V8r9XWvm3EZWoELxyA9jHitMjv3ODgMRiaMPHnL8odiJmdQrejYWamt+pMLa7MLUm0rp9PeGOEZCTvduAHfOGrwNpcLNfBzU/EtimurR4+Mx/XwSzYprWJh0AT1mZ9gICAgIEV4ir3Im5S1a21vZjkgVnerY9hYqE/IGVZ4tOOYr5djy0PttxyXaqhe6sVe5GBGQ5sVkVPofyJ7ny8PHw2827/DwnMzBdrbKwWOo0lg9mY0f399g/uiaLen0nxLnWdP8S02EI2a2J2ruwa7CewpuUmuw/uht3uBPPyca1PGp+kpRKZlDpOBAQEBAQEBAQEBA1dfqim1UANljbEB7ZwSWb91VBY/TA5Il+DDOW+nJnSMp6TfTuwFv3MXazIS5ye25W+FsDAzuUAAAKAAJ70Y9RqE8ebp8wget66trfs4VDYwxdTYSpKlRsVgARls8PyPhxzxjLn4P4/eJ1aPEtWO8XnUJ7wn1oufs9u4kAlHb75CEB6rcceYu5fi/bVgRnBMs4+a1pnHkjVq+fnHxj6sebF+HK0TUpICAgICBH39KU5NTPSx/arIxk9zscMhJ99ufnKb4Md+9odiZaNvQ7j21li/MU6bf9cmsj+7K44eP5/d3ql8PhZHXbq7r9Sp7rY6ojfJ66FRXHyIIllMGOk7rDm5LNHdpuaN11PrSzZtrH+Zdj8Y/cY59m4CzNyOFW/enaXYs3NDrUuXfU2Rkg8EFWHdHU8qw9VIBE8i9LUnVoWbbEgEBAQEBAQEBA+MccntOxG5ER4Xb7Sz69h8D5r0wI5FAIzb/AK113fwLX65nv8bB+FTU+Z8qpncrHNLiq+IvCXnM9lD+W7ghs4IO5QpK5VgPurkFSCVBGDknu9LsWaadmHoXQ3qvQNWVFZaxrN7OtrGvyV2l2LYKnOD22Ac8E+bx+PnrntkyW3GtR90suWtqRELgJ6LOQEBAQEBAQEBAiep9G3t51DeTqMY8wDKuB2S9MjzF/MMOdrDJlWXFXJGrQ7E6a+l6t+sFGpXybj91Sc13Y7nT2YAfscrww9RjBPjcjiWxTuO8LIttJzI6QEBAQEBAQKz4hsOruHTKidrKLNYw/o9Oc4pz6PaRtx3CBz7T0uBx9z+Jb9kLT7LfWgUBVAAAAAHAAHAAE9dB6gICAgICAgICAgICAgIGr1Lp9eorNV6B0bGQfQg5DKRyrA8hhggjIgVuyvV6HsH1ulHtzraQPrxqlH5P/GZ5+fg1v3p2lKLJXpPV6dSpfT2BwDhhyHQ/hsQ4ZG+RAM8rJivjnVo0sidt6VhAQEBAgOs9cc2fY9AFs1RALE81aVW7W6gjt7hPvNj0HM28XiTknqt4RtbSV8PdETSV7FJexibLbm+/dYfvWP8A7gOwAAHae3EREahWlZ0ICAgICAgICAgICAgICAgIET1bw7RqGFrqVuUYW+tmruUfh3oQSv7pyPlOTWLRqRHnQ6+j/J3V6tPw3L5N39bUpRuPTyx9ZiycDHb+HslFpe6+uMOL9JqqjnH+TF6n5qdOznHzIEx29Pyx47pdcNgdaq74t/PT6gH+RrzKvyeb+671Q0v+lNbKTp6tRcQSuFpev4lJUjdfsXIIIPPGJKvCyz57JREz4augs1evNqs32KqqzymFZFmosJrrs+G0jZWMWYOFY5Bwwxmb8PBx1727q7TMTpZOkdJp0tfladAi5LHuWdj3exjkux9WJJM3IN6AgICAgICAgICAgICAgICAgICAgICBWb6vL1Vq9ltVb1/iH6u0AegGK2+thld492rj28w2/DKYOp4735+uaKDn/D8pKvhTl/jlNySsgICAgICAgICAgICAgICAgICAgICAgQ3X6vios9masn0C2Lnn6uiD85G8dl2CdXYumakV3GtuBd8Sn3sVcMn12KCP4H9pys+yXIr32npNnICAgICAgICAgICAgICAgICAgICAgIGv1DSi2t627MMZ9QfRlPoQcEH0IEDndnXK7NMa9TbsvCBw1YO5nT4xbQAGyyshJXnGOcqQTnr1TEzEanv5/rw3Tq1YiVz8PdZ89Qti7LQiswypVs92QgkYz3GeMjvkE6NTEd2bLhtj1tMwqICAgICAgICAgICAgICAgICAgICAgfDAoHV+kWUstRISgv8Aq71OXXnKVbSuEbuoYkg4AxlgJm5vJyYcM2xxuXoYeR1VjHPb5t/wb0sV3WYZytVaV1gldqrZgsuQMsR5SnknAaU+ncm/IwdWTzuYU8qZ6or7QuM3spAQEBAQEBAQEBAQEBAQEBAQEBAQEBA8XUq6lXAZSMFSAQQfQg9xAxaPQ11ArUioCckAYycAZPucAD6ATlaxWNQ7MzPlsTrhAQEBAQEBAQED/9k="/>
          <p:cNvSpPr>
            <a:spLocks noChangeAspect="1" noChangeArrowheads="1"/>
          </p:cNvSpPr>
          <p:nvPr/>
        </p:nvSpPr>
        <p:spPr bwMode="auto">
          <a:xfrm>
            <a:off x="9015413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AutoShape 20" descr="data:image/jpeg;base64,/9j/4AAQSkZJRgABAQAAAQABAAD/2wCEAAkGBxQTEhUUEhQWFhUXFxwYGBgYFxgcGRgWGBcWGhocGRUYHCggHBwlHBcUITEhJSktLi4uFx8zODMsNygtLisBCgoKDg0OGxAQGywkICQsLCwsLCwsLCwsLCwsLCwsLCwsLCwsLCwsLCwsLCwsLCwsLCwsLCwsLCwsLCwsLCwsLP/AABEIAO0A1QMBEQACEQEDEQH/xAAcAAABBQEBAQAAAAAAAAAAAAAAAwQFBgcCAQj/xABHEAACAQIDBQQHBQUGBAcBAAABAgMAEQQSIQUGMUFRYXGBkQcTIjJCobFSYnLB0RQjgpLhFWOisuLwM0Nz8RYXJDSjwtII/8QAGwEAAgMBAQEAAAAAAAAAAAAAAAMBAgQFBgf/xAAzEQACAgEDAgMGBQQDAQAAAAAAAQIDEQQSITFBBRNRIjJhcYGRFEKhsdEjUsHwFTPxBv/aAAwDAQACEQMRAD8A3GgAoAKACgAoAKACgAoAKACgAoAKAIzb+34MHH6zEOFHIcWY9FXiatGLl0IbwZFvJ6X5nuuGUQp9o2Zz5+yPn301RhH3uSvL6FGxe900hvJLI57Xb9autRFdEVdeerGy7xODcFgeoJH50fivgHlEvs/0hYuL3MRIOwnMPJ7io86uXWJOyS6Mv263pceR1imh9YzaK0dgb2+JTpbqR5UmzYlmLHUwlOSiW2Hep43H7QFKNzUG6eHxD51m8xrqdV+Gqcc1PlevctyOCAQQQRcEcCKcclpp4Z1QQFABQAUAFABQAUAFABQAUAFABQAUAFABQAUAFABQBXd8t7IsBFmb2pGHsR31Paei9tMrrc38CspYPnPefeSXFTNJMxZjwHJRyCjkKtOxR9mIJd2QRu1I5ZY7jw9yM1wOZsT8qHGXZFobXLEnhE5gjgk98Mx6spt5Cs01cdiiXhseuX8WixbPiwMuiJET0tr86pumup0q69HZ7iiyxbqbEhTEPKkYXIlhbq1/yq0ZNvlidRRVXjZHDYvtTFEuTYkdn6VWcuTdRDbEsm5W9UYUYd82lyr8QFJ4HmLG9MptXunI8S0MnN2w+qL4DWk4R7QAUAFABQAUAFABQAUAFABQAUAFABQAUAFABQBGbx7aTCYd5pOCjQc2Y8FHf+tWjHc8EN4R8y707ekxMryyNd2PgByAHIAU22e1bYlYruyCjjvx86zpepccJiVXgL9tMVij0RVxydjaZ6Vf8RIjYj044HiKPPz1RO08sh1Gh6ioflyJTkuSybsb2GD1kczEhgMr8bW5HsrDdS17h1tHrVuSvfHqSf8AbsfH1qW/EKybLOmGeiWr0uM719ya3VxYSX1pGh+lqmt4lllNTV5tb29y37P3rGTL6woAWCDKNVucvtMCDp06VsVyZyLPD25Zxn1+Y+3c3raXEeof2gwJVrAG41s1tDpfWohdme0TrfDlVV5q+qLjWg5AUAFABQAUAFABQAUAFABQAUAFABQAUAFAGF+mbeEy4r9nU+xALHtkYXbyBA86fX7Mc+pV8syxvaakP2mWAIzsEQEkmwA4kmqyZKRpu7nogd1DYqTJf4EAJHex08qxvUt+4h6qS94tUPomwQGokbtMh/Kqu271J21+g3xnojwhHsNKh/Fm+TCo8+5deSdlbKjtv0TTx3MDrKPsn2W+tjTI6tfnWCrp/tZRdo7NmhbLNGyEcmBHkedaYzjJZTFOLXUZFD0q2Co8jx00a2WRgOl6rKuL5aNFerugtsZPBoWycZmiU30Kg/Kud7smmexpatrjNd0W/wBGmEL4ppT7saEX++5Fh/KG8xTtKm5ORzPG7VGqNa6t5+iNQreeYCgAoAKACgAoAKACgAoAKACgAoAKAM2359J4wzNFhVV3XRnb3Aw4gKDdiPLvpqq9ndLoU3c4Rm//AJs7SDZhMvcY0t5Wv86U2i5WMdjXmkeSQ3d2LMfvMbmrkDGT2RpxNUfBJonoa3b9bM2JkHsxaL2yEcfAH51j1MuNg6pdzYJ8RNmKQooA4vITlv8AdVdT5ikKSQxrI0mkx6e0v7NN9yzxk9zFmHmKupplWhfYO8KYktGVaKeP/iQvbMoPAgjRlPUVfBUmGjBqrimSpMa4rZscgtIiuOjKCPnVfLS6Ft7KPvtuRhzhZvUYeNZQhZSqgG41sLdbUtWThNZfAxJTTWDCcMuYEc660I7uDE+CY2Htj1X7qThfQ8hfr2Vjv07byup2vDvE1RHy5rK7fA+kNyIY1wcXqwNRdjxu97Mb89R5WptCWxYMGunKd8nJ5/jsT1OMgUAFABQAUAFABQAUAFABQAUAFAERvbtE4fBzyr7yocv4m9lfmRV4R3SSIk8LJ8ybVN61anpgVUQ6LrasKXI4ejtp2MLLIyN4YzI4AFySAB1JNgPOkN92WSzwbTisU2yMDDGijNlDsQRrJcF1Knip1FxqNNK56/qybZp91YEcB6RC7MMQHwqsQYS8ZOZWsLZjYaHW/Sq2aeWMxLV2x/Mi8RYmRGAkIZW0DgW1PAMO3kay7nHqOcYyXsjx9mxySxzMP3kdwrA2NmGqm3Few9K11zyZpIk6cUCgBOaO4qk4bkWjLB89ek3dc4LE+tjH7mUkjoraXX8xTtNa+j6oi6OfaRVp3BW9dGySccmZLk370I7QWTZiqPeikdGHec4+TCs0S7L/AFYgKACgAoAKACgAoAKACgAoAKACgCm+ljFqmz2DEAu6Ko6nNmPyUmm0f9iKWe6zAdoiteoWRdZHomt6yRjyObE8TJrlFVsll4QJGl+iPdEu4xco9hT+6B+Jvt9w5VztTbn+nH6miqOFuZszQKR7QB7wDVFHgs2ZP6SNkzwStOYRisOQRrqYRlsFC65VvrcCt2nvjXDa4p/P9jJqKJWy3KbXy9fX4kpuPNiHhMbDPCTaJibshAVirHmBfQ9lqR4lpoQsezjOOPms/oX8O1E51KU+vKz64bWfqaHCKx1o1SHFaRQZqjIYC9GQK/vhshMVh3hce8ND0YagjxrPZPZJSQ6CysM+aJlKZkbirFT3g2NdWMsxMjWHg2L/APngnJix8OaM+Nm/K1QuodjYasQFABQAUAFABQAUAFABQAUAFAHGYnhw6/pUAfP3po2izbRKFmyRooAJNgzXJIHInTyq6e3APko5xF+JprtyuSu3A3kn6Upz9C2BTY2AaeeOJfedgvdfifAXNJnPbFyZaK3PB9QbKwiwxJGgsqKFHcK5tSzyzW/Qeeup+Suw7Vwakq44E4MGie4iqCb+yANTx4VRxyRkXValRwQ2cySWqs54JUcjVp6zStHKBGbX2a01mjnlhlUeyyt7P8cZ0YfOr1288lZRG+zNsmWBmmASSIsko5Bk4kfdIsw76pqOpetHzfj5s8sjjgzs3gWJ/OuvBYikYpPLZ9F+h7d5sJgc0ilZJ29YVPFVsAgI5Gwvb71XXqQy9VJAUAFABQAUAFABQAUAFABQAlfMewfM/oKjqSK1JB8/+nPZbJjhLb2ZY1IP3kJBHllqz5QGZUsDygDUPQ3sAmRsU40W6R35seJHcNPE1g1lv5EaaIfmNmt7NUq90Z3GUjGmD0kOcPRkXMeBwLDmaNyXBnafU9kewqJySQRWSMxuKyqzG5ABNhxPYB1rDOeWaYxKjPvFhvWFMU8kT/eJVF7M0ZKg95vTZaS1LdjKIjqoJ7VhMldkY8ZgqSetiYFo3vf3SAVzfFxFjWdpxfI54nHcig+kPeAQDEQxsC+IkzPY+6oRFt3nLr31toh5sk30Qmx+VH4voUjcXFQxY/DPiAphEnt5hcC4IViOisVPhXTMB9XowIBBBB1BHAjvqxB7QAUAFABQAUAFABQAUAFAHLtYE9BegDjDrZR3fOoXQlitSQZ56boYzgA7/wDEWRfV/iNwR3Zb+VWi8AfP4gDcNKsoKXQrnB4mHN+3h/sUuUXHksuT6V2JgVhgiiUABEA0621PnXn5tyk2zopYWCbh1FbKnwJlwxDGKFUseQJ8qtN4L1tt4IHC7zKArSxvGj6q2jKR2leB7KpsmuWbJaOUm4wabXVdyeusqZ424jRlP+/KomsrKMfMJbZL6MRxOMC2DG2nHkbcf+1Z5zb4ZeEO6O/U5lN+BH1qVXlZI3YZm+29ysQspbDOJIWN2he1xe9wpOmt+etdTS+KSr2ws91cY7Y+RztV4bC3dOCSm+c98/MqG8ay7NeMRsQTCBlZy3qnNsxQXsL208aVGVeobwsL9zW4zpim3kpckjSMSxLMeJNa4wSWEZ5ScnmR4y5bVboyptvoe3kZ4/2ZmPsLmjN/guAV8CR4GnSisJoEzVYZzoG58DyP6GlE4HFBAUAFABQAUAFABQAUAcypcEdQRQwE8I90F+PA940NVj0JfUWqxBm3puwzPgQw4RyK57rMt/8AFVl0YGCQYjKaIT2MiSyS2yQsk8K/alQf4hU6myLrbXUmqL3I+g9qyGNBIOCsCw6pwPle/hXnGuDqV4k8EjhJQbWNwdQabTMTZEdSIGBB5itbSaEp4ZS9ycWgEuDxAGUsQubhe9ivYdLjxptMkuH0Ox4lVJ7dRX1ws/yLTbOxWALtABLhycxU+8o7uPiL8KiylrmIuN+n1aSte2fTPZk7EY5kSUAEEZhfWx/UVl8pPkxvdXJwYqZgBV+EiNjZF7U2ksMbyNwUX7zyFY58vgdGGXg+dN4tqNiZ3kY3udO6uvRV5ccGG+3fPjougigCCtixBfEz9RFzmW9UfKySax6E93pvWnEOjJGqMoLAjMzFeF+IAHGrZxDBHc2eZQEPd8+XzpbLLqLpwF+NSQe0AFABQAUAFABQAUAFADaT2GzfC2jdh5H8qq+HknqODViCI2vh1mR45FBBBVl6g/lUxfJJ8376bqSYKUggmJj7D8iOh6MKJR7kCO4cWbaGGH94D5An8qzah4rYyr3kfScsd1seB0Ncxr2TUn7RA7MmMEn7O59k6wsea/ZPaPpWdPDNU471vX1LLDLW2qzJilEr+292C7mWEqGbV0b3WPUEcDTvkbtNr9kfLsWV29Ud4PZ2LtleZkTsbObdhI+pq2+S4TKWW6bOYwy/sSeFwiQx5Eva5Nybkk6knxpMppCHOVktzGONmCgsxAUakmkTsyPguyMb9Im+Hrz6mEnIDqeprTpqHnfL6CdRcorZHr3/AIKGproGAWigeRgoBJOgAFye4Cpw2Qbd6K/RyYbYnGIM9v3cTAHJf4mHDN2cqsBqhIGnkBVQPBGSbt4D9etBIrUkBQAUAFABQAUAFABQAUAeMtxY8DQAjDdTlP8ACeo6d4qq44JfqI7ShuuYe8vDtHMVL+AJkFjMLHMhWRQ6NxVhcU1PKyD4KtgdycNhsbDLDnBu5ylrqPYI0vr8XWsOve2vC7s06eCeZehoAS61kUcxDOGRO0sAsq5W7wRxVuRB61iksM1VzceUR0O03g9jEAlfhlUXUj74HA0RbQx1qfMPsTMG14mFxIhHYw/WnxuM8qJLsI4neGBeMqk9FNz5CrSuyEdPP0Kftn0m4WO4QmRvlVY0WzfT7l35cPel9uTMd5d858Yct8qclFbqdJGHL5Zns1Ta2w4X6iW7W60uLkCRqPvOeCj8zW6Udi5Rkjya3sn0P4RADM0kjc9cq+Sj86jJJctibuYXC/8At4EVuoF28XOtDYEzlJ4m3d+tQB0qAcKkg6oAKACgAoAKACgAoAKACgAoAKAOJEuO3l31DQHBa6/740JklfAszL0Nx41aHVotL1GcBz4s9I4wP4nNz8lFYPEHlxj82a6Vipv1f7FkRdKrFcCG+RtiYqz219xsJDMr1rJgfkZSbIgJuYkJ/CKMl1ZNdzqXBr6tkRVW6kCwA4g0J4ZGW3yfM2NgaN2RhZlJUjtBtXfjJSSaOZJYbRzhgS6hRckgAdSTYVZPHJB9MbhbvrhcOoI9sgFz2kVZycvaZPThFtyX48OlQVPWYKNSAPKpATjxkbGyuhPQMCfK9ThgL1ABQAUAFABQAUAFABQAUAFABQAUAcq4PAigBGY2PYfr/wBvpUdySs7RxqRMzubDLfvtyHbVlxLPwLxi5YSPN2cO2UyOLPKxcjoD7o8BauPZZ51zkunY22YjFRXYsYFaUZAIoayGRrNh+lZbKe6HRmNHQisrg0OTTOCKqSZ56QtwDiWOIw1hKffQ6B+0Hk31rbptTs9mXQVbVv5XUq/o43Tl/b19fGyCIZrMLe1cZbcjzNdKMoz915Mu1x6n0Fgl0udFHDttxPdTmUZE7S24W9mA2HOTr+AcPE/1rTVR3kZ5244RByQhtXu56uSx+da0kughyb6jKdoAbMIwemgP61fDIWexIbN2xLD7jGWPnG7XIH3HOt+w6d1Is08ZdOGNhc11LhszaUc6Zoze2jA6Mp6MORrBODg8M0pprKHlVJCgAoAKACgAoAKACgCB2jt+xKwgEjQufdB7B8X0rRXQ3zIVO1LhEFi5S9zM5YcTmNlA/CLCtUYRj0Qhzb6jXDwxsoYIBfgbWPYdNaYyuWSOCxDowBkcre2VmuL9hOvzrJqK1t3JD6ZtvDFMTgUklDOuYpqt+RPO1cTxCbyoo6mnbSeCawaUiiPcixjutQkKACoATeMGqSgmWUsDOeC1ZLKsD4zyNqzjCM27j/UxO49+2RPxvw8uPhXa8Jp3yMmqmoxKrsnbGKxBMTzMYIwM4soznkpYC9tLkXr0VlFcZeyuTlqyW3nuO33liV2RgwymxOW44X5Vns1FVc9knhmmrQX21+ZCOUSmHxSSLeNgw7Dempp8oyyhKLxJYIva+yVmFiNeTcwf98qvOMZx2yJpunTNTiVT+zMrFHGVxzUkBh1Wxrgaiq/Ty4k8dj2Wis0mthlwWe6Hey3lw0wmhkcPbKcxLKy9GU8fypD1Nz6vI+XhOlfRY+TL9sXf9T7OLUR/3i3KfxDivzFNr1GeJLBytX4RKtbq3lfqW7Z+0Yp1zwyJIp5owYfKtJxx1QAUAFABQAw2zteLDJnla3QDVmPQCqTmoLLHUaey6W2CyU2DeybGFwqCKAaFsxLsea34AdbVp0kVYt7XyK6+r8PLy92X3+A12nteKAWJu3JF4/0Fa7LYVrMmZdPpLdRLFaKvtHGy4gqHOVGdQEB6n4jz0vXPhq53WqMeEd6zwyrSaac58ywWaTHAaDlXaUDyrkRUu1M+JjUGyxkFu120HkPrVbas1y+Q2uW2Ufiy+4bUk9TXj9TLfaduCxEl4lsKfCOEIk8s7q5AUAFABQBzIt6pKOUSmR80VjWGyvDNMZZM+30x+aX1Y4RjMfxEWHkL+deo8DqxU5s5niEuVEbbCXJhQ3OQlye/h8q6S9qWTHZxwRkUBYGQ/GxI7uA+QrzfiPt3tr5HuvBoeVplF9XyJxFo2zxnK3ZwPYw5is1OonS+H9DVq9DTqY4kufUu2xscJ4lktY6hh0YaGvR1Wb4KS7ngdRS6bZVvszraOzklWzaEaqw4qeyryipLbLoRRfOmanB8kE+Cmj0MQlH2kYAnvVq50/D+fZf3PRVeOwa9tNMBDIwIGGYX5uygfI1SPh8s8tDJ+N044y/od7OwRwoQwt6uVeLL7ra3yuvBl5a11lRFw2s8xPUN2OS79jTtg7WXExBxow9l1+y3Md3MHoa5ltbrltZpjJSWUSVLLBQBBb1bxrhEGmaVvcT/AOzdFFKttUF8TZotHLUzwui6syjaeKmxEgZ2zSucq9BfoOSjWslVcr7En/qPS2yq0Gnbgun6sm9pYgYPDpFF759le/izGu7dbGirPpwjyGj08tbqMSfXlldwsNySbljqWPEmvPynK2W6R7iqmFENkEO8Qtmi/ET5Kf1FdPw2GbTieOW40zXq0dzT5VLHgAT5V6LoeMSy8EUAREzH3mBY97f7FW6Vtlk91yS9UjXdkJZEBNyFFz1NhXz+D3TyeinwiZFbzKe0AFABUAFABUgRu29oR4eMySsABwF9WPQDmar5Lse2KyxkX37GN7RnZllkf3pLsey40HgLV67TU+RQoeiORbarb8rpngnJ0IwKZeUQ/wAtLgyPz8+o7fDgwxFNVyLw7q83YueT3GlmlwRGOjsOFydFHMmlKl2S2xNlmojVBzk+ETWzSIIVQ+9xb8R1Nekoo2QUfQ+faq/zbZWerB9pmtHlmbccjahqfLDcKJtS9V8sncNMViLmmRiVbJrcHFMMa6fC8AY96PYHyY1z9clhM2aZ+yzRq5xpOJpAqlmNgoJJ6AC5oZKTbwjIcbI+KmeZ+B4X4Kg4Dy17ya57zZLJ7CiEdLSoLr3+YvsDA3YzEae7Hf7PNvGu1pNP5ccvqzzPjGt86flx6L9xpvjEc8L/AA2ZT2E2I+lK8ShKVWV2YzwC2ML2n3Rzs7CE1yq4nqLbUhtipQ05y6rGuW/VjYny0rveG1YTmeS8b1G5qv6sjcRPmQR82lIP4VN/0rpdXg46W3MvgOZo8yleotWhrKwZYS2yUvQtWxt9Aiqs8T5gLZkGYG3O3EV5Sfgt1c/Y5R3vxtM45zh+hLNv/ByjmP8AAB9TTV4be+wl6ipfmEW9IC/Dh5D3sg/OmLwq59Wij1dXqNJfSK2YKMNqQTrIOA7lq68JnnDkH4qvbnk4O/0/LDxjvkP/AOaYvB/WRR62HoIyb9Yo8EhX+Y/pVl4Ou8iPx0f7RliN58Y/GYIPuIB8zenR8KpXXLFy18uyREzEsc0jNI3V2JPhfQVuq09da9hYM9moss95kbtJrqwHQ/SmS6MK/eRbtizqcFE7agIAfA2rBFjpr2mOV2SygiKVkU/DYMB3A8KRZRXN5aNlPiFtcdvD+Yznw6RG92eQ6AnViTyVR9BTaaa61lLAnUau7UPEn9OxKbP3QxUwzOVhB5MMz27VBAHnVJ62K4islI6b+5kivo+64p/CNQPnek/jrPRF/wAPAYbR3IxEYvE6zAfDbI9uy5Kk+VNhr/7kVlpU+jK2OJBuCDZlIsQRyI5VvhNTWUZJwlB4aOl41YqXP0e7MN5MSeDgRx9qKSWbuLf5a5Ots3S2rsdCiG2JdqxDijb+7df/AIEVsmYLO1iTlbiq27LXPbamPTSnU2huluhC+O4hY4PWgKAUhHG4s0nZbkv1q2m0m3mRs1viSWVB5b7+ny+JJSTKo6W5V0VFnn2yOx2LR1KsAQdLGmKv1KqxxeUQpwoAIWWUJ9nMPK9r0n8DVnODf/y2o24z9ThIlUWUWArbGKisI5spyk8yfJDLERi3Pw5cw7zYH6VWCfmfAZOX9FEoDWkyBQSANQAE0AMc15z2J9TVfz/Qd0q+o7LVcUc3oA6vQBzI2lBKIjFyVVsfFEluvjrgYM3uZQ4/6Y9o/MDzrBJbZND5rK3F/kawvUJCSV3N2UCv7VILu/8Awwfgj1AI7W4k9LVi1Nu57V0RsqhtXxHGL228jFMLlsps0rC63HEIvxEdTp31xrtZh7YcnQr06S3Wfb+RudmStq2Jnv8AdYKPJRSFO6XcZurXSKF4sPio/cxGf7sqg3/iUAimxsuXfPzKPyZdY4+RXt9VV09c6+pxEdrgkZZo72IVviIvcc9DXT0GsfmbWsfD+DPqdLmvKeV6+nzKniQ2U5eP+9B2nh4135Pg49a9pG14SIKiqAFAUAAcBYcBXn28s6YrUAZDhseblm4sxY97Ek13Iw9hJHNnL2mLy7T6VKrIchi0zuwRVZ3PBVFyf0HadKmUoVrLJhCU3wTeE3Lxbi7+riHQku3iF0+dZJa+K91D1pfVnWK3GxKrdHikP2dUPgTcVEdes8ol6VdmVyVGRikiMjjirCx/qO0aVuhZGazFmadcoPDIm/8A6h/wL+dMh7zCf/WvmOVcU0Rg6vQAUABoAYwn9+/4Vqn5x0v+tfMdmrij2gDy9AHEx0oJRDYk61SRpiSm6swGIzEC4j08TSLPakWfEPqWzbeMth5GHJD9KTjHJWPLSLvtyT1eHjij9kyZYwR8KZfaI7coPnXntXa4Vt92dfTQUp5fbk82bAqgKosFFgOyuVSlk0WtvkkgK3roZT2pAbbT2dHPGY5VDKfMdoPI1KbTyiYyaKhu/uoy4vLKwaOEiRSeMn2Lj7p1PcK6a8Q8yHl/m7/IRLSqD8yPR/oaJSACgDH9u4Mw4maMjTNmXtR9QfA3X+Gu3pbN9aMF8dss+o1ggaR1jjGZ2NlH1J6ADUmm2WKEdzKVwc3g0fZmDhwEYX35nF2IHtufH3UHK+grz2q1azum/kjq1UtrEego+0p24ZIx0sWPncD5VzJa6T91GlUQXXkQj2+wbL6yJ2+z7p8wT9KiOulnlIu9LHGcNDbenCJjMOzxi08F2APvWtcoeqsBp2gV1tHq1ndH6ox3UNLbLv0ZlJcevJHxRgivRQftfQ5c1/TXwYmmItTslNo6jnoKOIvnoK4DNQAxeULMb63QaAEm4PQVntvrqeZvHBohXKyvEV3JCPDzFbiCW3XLb61jfjWiTxv/AHGLQXPsepgcQeGHkIHHVbjwzXpb8e0SeN36Mu/DrkJOrKbFHB6ZG/StC8V0jWfMQn8Hd/aN8VMAPaDL+JSPmRTa9fprHiM0w/DWx5cSKmp7ZZDiElAsq6lfeHVTxqs1xldgTy9j7k+cQJoWCm6upHmKphSWRfMJcl+/tAT4TDYgf8pgJRzUlSjXHYSD3G9eW8RplGLXozt6WSbx6oe/tKxjMxsPr3DnXHhLa8s1bHLhDqKeZxdUCjlnOv8AKOFaVO6XupJfEW4VR955+R3knPxxjuUn6mrYvf5l9iuaV2f3A4Et78rnsX2R8taPIlL35P6cB5yj7sV9eT1NlxD4Bfqbk+Zqy09a7EPU2vudktF7SksnxKTew6qTrp0psZSr5Tyu6/griNnD4fZ/ySSOCARqCLg9lbk01lGZpp4ZDbzbvJilBvllT3HtyPFWHNTTqbnW8oXOCksMYbr7IOFWeSVB6y9gQb3QKDZT0LXqdXqVJbuyRNNWPZ9RRVytd7vK+pA4/wBFHCvPTbcsy5b7f72OmllccJf79xycEzj94cq/ZU8e9v0piplL3uF6L+Svmxj7vL9X/BxNsvDsuQxpbpYVLjX0IVtie7JDYM/s86I7cGZAzHRoXUkXY/ZIH+zVNO/Luw+jH2R82ttL4/Uy6QgGFrj4kPZcm1e2ol7MWeetjlzj9RpPox760yeCkeUSOw9lT4k/uV0HFzog8eZ7BXM1vi9GlXLy/RGivSyn14Rb49yVRc0sskh+zGAv11+deY1H/wBJqZv2MRRtr0NXcXTd7BiwYMr/AGfWkt4gGsD8c1nVTZo/B1/2omMMkMItEir3cT3njXKt1llssyeWOjThYQzxW02EbtJY6H2ALjsHUmoUnOajH7j40rPB6casSHKAptmsBztzqmZylhslVbuof2uQsLnVJQNR8JI59nbypjpays8oqq08pdjjae08pCvYI2gawIBPDMDyPWiqMn06kqpNZIXG7rYeS97Qyfaj9w9CUOnlXT03jOp07Si8r0Znt0kJ84IGXYeIgJsomTrHx8UOv1r1Gk/+k081i32X+hzLvDZ/lGS4eSNsyJJGCdVdGyeYGlbl4no5cwsQv8Jc1icfqWvdWHGOPW4f1SB/ZfO2ZXAJBDR2v1tqDrWPV+IUTzFLLXfsPq0k6n7T/kumzNjpFZ5GzsvC/uoOiAnQDhc61wdkE9xulbKS2r/09m3ijvlTO9uORCw8xpVZXt9CY6Z9ZcfM6wO1vWNaMMW5hgVyfivwqtdk3LC5ZM6FFZlwv3+RNg9a3rPcxfI8Z6hywSkcl6q5cE4GmyMWFaSJiAFIZfwvfTwYNTNJP2XH0ZbURbxL16/Qmq2mUa48i1jzPyXWs+oa249f8cjak85IzZxDF5eTGyk/ZH5E3rBTiUpWdui+RquzFKv06/MeTglSAbEjQ0+fMeBEeHyVKbaUokWMAes1zI2gso95X7eVcx5T5OioR257Cr7xQ2tKCGHFGQkjyBBq3mNdSvkS6x++SvNgsLjn9a5EKcFVQELBTxY2436U1+KaijMIfzgVZp4vHGX6krHsPZyAMUja/Au2a/maw2+Jamb5lJlY6fHCiSLY+KMBUKKPhAsB4CuZO2ybbwx8aWNn2kpNs636XF/KlOE3y0xyrwRzY+IFmDJc+8bi/iaaqrHhNMZsYhPtFQL5hY8Of0pkaJN4wWURk+0lPBr91yB3kaCnrTy9C+EjwYguMwDMOxWP5VPlNPBO6EeMhLtMlFHtZE4EI2Ud7AWqyol/rKrZGTeeWJDEMxyiOVja4XIfd6i/KreTjnK+5O+C7nc2JkGjxyg2uLqfdHE6chUKjPRohWV9hRJJhlvFIC3u3tr4g6eNQ6o+qK+ZWxzeYXzJwFyC6/K170vZD1K74vohvC6xux9cUdgCBFqDfT2lPOnwlLb7Czj1BqUusfuXTd1Y3hRsRnaTW/rA9uJsctsuosa7OnVG1OXX45Ode7FNqHT4Y/8ARxjlBJ/ZvePEZSEX71zbyHGqaiNcnmvr+hFTkl/U6fqO9mYIRLa92OrMeLN1NTVXsRS2xzY5d7UyU8C1EbPLWaUxyiMdoY4gpGnvv8lHE/l40uc3jAyutcyZWN5Hk9f+71/drf8Ame350zTt84Hx27Fn4/4NOrtHGIHbMrSM8UY1CankM2tr9SAK5WslKc3XD0+2TfpoxhFTl0yOcG6tGvC2UadlulTTKLrXyF2qSm/mR2NkeH2lBeLmBqydo6r2UmacOYPj09B0dtnEuH+4g+JhxCi+Rx4XH5g0l2bupdQnB8cELjNkWLepmSNXFmDakaW9k3pFlUJyTl2HxtePaWRnj8bJh09c4heOJbWRxfUixVSNKXDROWVGXLZEnDHcgcHv9EBIzYa8jNcDKpBGlhe+lPn4bbuSUljuR14wxQb4QmMouEJLXvmC2F/vg/SoXh927max9RsapyfGRSTeiPIFTCW4XBReHP2r/OoWhu3cyWB0dLPPOcir70Rg5khs1gthGNB46VRaK9vDYLSvo8jdd7XV2b1OhAF8q5ud+fCmvQT243clno3joxAb0FCzJEwLcRZcpPVhfQ9tR+Bm8JyJen9UwG+MiX9WhS+pFwEB5lba61b8A370v5Kfh+zQ1j34kQFcranhdcgvx1427LVd+HZfvfyKlGKfMRrNvs91tHoosPbsQOgtyq8fDVh5l+hVzS6RE5d95m1ye3qFJbQA1MfDYr83BXzOMbUN8TvfiHy2strHUk5iO61hV4eHVRznkPMl2SQrst8RiHALsWdgFUaAsdBw1tTPw9SxGMVk2UR2wdtr4Rq20tgnD+reKwyRKrPlBUst7mT4he/vDxqdXQ1hxXCXY5dN6nlS7v8A3B1BttkFpUZfvKC6N3Ea+YrHGcl0LypT6McQbYZz7EUrdpUKPNiKsrJlZUxXVolYsSbe0LHvvTlbxyIcFngSklvSZzyXjEbzzhFLMbKBcml5LqLbwiO2QhctO4sZNFB4rGOA7zxqo2xpewu37klu/gxK00rC6lgidojBuf5mYeFdXRV+w5PuZNVPGIrt/knsXiMi34k6AdWPAVqusVcc/b5mWuG94GMkZCPb3mBJPVrVj2va/V/uPUk5LPRfsM8Lh1kw6WupCgAjiCOPz5VmprjOmPqv3HWzlC2XzI1se0JyYjQHRZB7jd/2TSZKUHhjVCM1mH2Ge0Y8HfM6ozHgF1Zu4Lxpe4bDzeiIiLZq4jERwrGka5rsLXNl1IZuFyPhFP08N88F7J+XW5N5LvvVuvFi8K8GVUPGNgAMrr7p05ciOhrt7F6HGVkk85MKTZbxyNHKuWRCVZT1Glx1B5HnWSfDwek0ajbDciVw+EFCWToYwSEeEpirKuZ62DqXWR5g1lwtUcCd5H4iE1RxIciNmiahIzT3dhhLC3Q1dNGScJvseDBv9k0bkQqLH2FF2e3PSo3oYtLPuKYfAKWC5sxJACrqSSdBpU4nJZjFkbaIP+pNGx+j/dB4X9fOuQqLRpoSL8Wa3A20A7TVqamnukZPEdfC2Kqq6IvOLwyyI0bi6sCp7jpWhpNYZyIycXlFGbAT4KT1a3mgbWO5AZTzUE6G3TpXH1NHlvK6M6sLY3Ry+GOxiMQ/uxrGOrtc/wAq/rWbkMQXfJ1GWQj1k6nsyqo8Nb1APD92I6mxCopdmAUC5J4WoKpNvCIjOJyHlYJCDdUJF3PJn6DoKB3ucR6/70JOFHn9mG4T4pbaAdEv7x7RoK00aaVjy+EZ5zjXy+vp/JZ8Lh1jRUQWVRYDsrsxiorCOfKTk8sZbRb97EOVnbxAUD5Max6p+3BfNjql/Tk/kdk1BBEQKDh2bMVF3cEG1hckVhrSlW5fFs2WNq1RxnhIiF2uAoXFgLmAIYi6MD16HsNJy2uRrq5zWN0dJDkwaqL+/KFsFH3TbVqgvzHmx/QkNmwLHisNFHoAJHPUgLYknmSWFa9Cs2/Qz3ybqk38C612DmDPaGy4ZxaaNHH3gLjuPEeFVlFS6jK7Z1vMHgw3bOAkgnmjSRgEkIAOvs8V/wAJFdCrw2qytSWUMfjWprlhvIxO0cQvND4EVWXhMl7sjTHx6b6xQDb8/NEPiaW/DrV3GrxuL6wOX2/Kf+Uv81Vfh93wLf8ANQ/tGj7blLW9WtyL8TS/+PszhsH41xlRE22hOeAjHnV14VLuxb8cn2ijlsROfjUdy0xeEruxUvG730x9jk+sPGVvCwp8fC6l1ET8V1MvzHH7KDxJbvJNaIaOmPRGSeptn70maF6L9lq2JQ2Fo1Mlrc/dXyzE+FGsarq2ruIp9qbb7GxVxzUFACOLwqyKVcXH0PIgjUHtqsoKSwy0ZOLyiOTYEfxPK46F7f5QL+NZo6KpPOBz1U+2F9Bvj9nwlQkUae8CxCjQKb6tzJIFL1GzZsgvsXrnPO6TY2w2AWeYpIoaKNQSpF1Z2uACOBAAJt2ik6OlSk5PsNtscIcdX+xLwbBwyG6QRAjgci/pXRVUFykjI77GsOT+5IAUwUe0AR211t6t/svY9z+z9StZNWvZUvRr9eB9D6x9V+3JxiBmRlvxBHmKRJpxaLw9mSZCnGo8Zw5OR8uUg6HTS4B4isW/Fara7YNbg1PzFys5EMHi2zmGYAOBcEe669R0I5ilkyisbo9B9wHQVBQ73Ww+d5MURow9XF/0wblv4m+Siutoatsdz7iNVPGK126/MslbjGFAGTb+wAY+T7yRse+xX6KK7Xh7/p/Uw6viSZW5IAa3mZSGU2EqGhqmNJIbVRxGqQzmWzIe8fKkTWJxf0Gx5TFQKYVPCKAPQKAPFXUUJEM1L0Uj99N/0k/zNf8AKsXiXSP1J03c0uuUagoAKAI3aMj5rCNnBGlvdvrfMeXKsl/mOWEsr/eo+pRxlvH+9hJtnzMNZUTsVM1vEkfSq/hZNe1L7FvOguiz82PNm4BYVKgliTmZjxZjzPgALdlaaqo1x2oVZY7HljumCwoAKAEcZhxIjIdLi1xxB5Edxqs4KcXF9y0JbWmVr9tyN6uUhJB10DD7Sk6EH5VxLYzreJHQUVJbo9BDGNBILO0bd7C47je4pLkMipx6ZIssqyx/vhIqElQLvLqLZfZvccPKpSb4SGt+y+Mfoibw+zJcQf3imKDmCbSSdlh7i9+p7K20aNt5n09DJO+Nfu8v9EWlEAAAFgNABwArqnPOqACgDH978es2NmZNVXLED1KXzf4iw8K7mghtqy+5z9W8ySIfNW4ynLMKAQ1xCUYLqRCbTUgX6EH51nvXs59DVVLnAl608KksgE1QSe+uqckHoloQF23F3gTDTpJIbRspjkbkt7FSey4A8aRra99WV2K0PbNp9zZMFjo5lDxOrqeakGuEpJ9Dc011HFSQFABQAUAFABQAUAFABQAnPh1cWdVYdGAI+dQ0n1JUmug3Gy4B/wAmP+Rf0qNq9C3mS9WOIoFX3VVe4AfSpwirbfUUqSAoAKAKNvbjZJEnUO0aocgCEgk9Sw18K5FuoslqFWnhZNMYxjDOOxRIcDYBQdAOn9a93GaisJHAknJ5bOxgtfe+X9anzfgRsPf7O+98v61HnfAlV/E8Oyr/AB/4f61Hn/AlV/Ea43YOZWGfl9n+tUndmL4G1ww1yMf/AA3e373l9j/VSvP46DtvJyN1v73/AAf6qr5/wLbRSPdP++/wf6qj8R8A2iy7of33/wAf+up/E/ANg9wW6fEGW4I4ZP8AVVlqu2Ck6s8pl22Ns1ooI5I5MsiCxYLYOoNrOt9a8bOiVWolKuWOen+DqRs3RSksl7gfMoPUA11k8ozHdSAUAFABQAUAFABQB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6615113" y="-1081088"/>
            <a:ext cx="20288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194" name="Picture 2" descr="http://www.disneyprincesspicture.net/images/cinderella/6.%20cinderella%20and%20birdies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58" y="461757"/>
            <a:ext cx="3733481" cy="58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91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vortex/>
        <p:sndAc>
          <p:stSnd>
            <p:snd r:embed="rId2" name="wind.wav"/>
          </p:stSnd>
        </p:sndAc>
      </p:transition>
    </mc:Choice>
    <mc:Fallback xmlns="">
      <p:transition spd="med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13561</TotalTime>
  <Words>341</Words>
  <Application>Microsoft Office PowerPoint</Application>
  <PresentationFormat>‫הצגה על המסך (4:3)</PresentationFormat>
  <Paragraphs>233</Paragraphs>
  <Slides>80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80</vt:i4>
      </vt:variant>
    </vt:vector>
  </HeadingPairs>
  <TitlesOfParts>
    <vt:vector size="81" baseType="lpstr"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בַּרְוָז</dc:title>
  <dc:creator>פורית אברמוב</dc:creator>
  <cp:lastModifiedBy>user</cp:lastModifiedBy>
  <cp:revision>373</cp:revision>
  <dcterms:created xsi:type="dcterms:W3CDTF">2011-03-28T16:00:18Z</dcterms:created>
  <dcterms:modified xsi:type="dcterms:W3CDTF">2014-05-12T06:05:31Z</dcterms:modified>
</cp:coreProperties>
</file>