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8" r:id="rId2"/>
    <p:sldId id="391" r:id="rId3"/>
    <p:sldId id="392" r:id="rId4"/>
    <p:sldId id="406" r:id="rId5"/>
    <p:sldId id="407" r:id="rId6"/>
    <p:sldId id="408" r:id="rId7"/>
    <p:sldId id="376" r:id="rId8"/>
    <p:sldId id="393" r:id="rId9"/>
    <p:sldId id="394" r:id="rId10"/>
    <p:sldId id="403" r:id="rId11"/>
    <p:sldId id="404" r:id="rId12"/>
    <p:sldId id="405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339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A9498-521F-4687-8B42-C23AAB7A364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50DD4-92A8-4166-8118-7AAFE2ACD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58F011-5223-44A8-BE2B-40585509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071D48-29B2-43DF-AB9A-A40F746C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DD2C09-8009-466F-B359-F18D535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8D70-412E-4ACD-80CD-56D5356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A4A21C-0B45-432D-AC79-5C5D5389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279373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F0361-BCDA-45CD-BC6E-99C657A9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F30829-F6EF-4326-B6E7-C4D14FF8E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571C6D-9036-44AD-A7CD-0E481FF1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15F2B2-36FD-4A5B-A59A-2B3102E0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7E27C-D19C-4124-BB73-A40D0DA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129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B767E6F-C8B1-4AA6-B23A-DA985B3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5333E8-200D-4CA2-8302-6E13A56A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6ECC4-F288-464A-8FAF-50841A69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7CF0F8-6FDA-409E-97A6-AD4E81AC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92E846-5AEA-4EBF-BBE1-28F309F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31214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9806B9-6B46-4C09-B876-282F07D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C555A-85AF-45EA-9732-0AC85636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8D9D55-493F-4F0C-9283-B172FB9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3AE285-7F1E-438B-8594-E361E3E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361021-1862-4290-8641-16DBD82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8180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16998-93D3-4948-8473-48D7229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651FDE-2253-4625-B9B5-1D339C4E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12223-0042-4C8B-82E2-3D207FE7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B360ED-40CA-4546-9DC4-EBAF111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DB570-B66A-4E02-BA5B-6B9FAFC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347566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E0FCE-4E40-4663-A84B-BFC69FB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CF7F5-EB66-4986-843C-616AB968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DEF0CF-78AE-4E12-9150-D830BEDB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3B1F3-CE75-4D93-8631-BB8B4FC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C29F97-8043-49E1-9BAD-BA86295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47A520-F402-429B-AA29-CC4417F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082642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D7A34-4B96-4CD3-90F5-AD2E89E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7E084E-BC76-42E2-9BF2-34207BF6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A943E5-F038-46F0-B47B-96A58486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20CE30C-8135-4D02-8FDB-4AEB1BD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B74E8AA-F95D-4683-928C-8B485C31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377CE9-553A-4611-84A4-51C82FF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F51B851-EA24-4B7C-9C77-532194A9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F8BCF7-734A-4883-B8B1-57C7B1F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309073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E2DAFD-1A76-40F4-A7C3-D11FA6C4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470020-734B-4684-95F9-CA316701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EF49BA-1E12-473D-9FD3-E64DFDF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83F66D-391C-468A-8696-3D099CD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19754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5196E-7160-4A62-A193-029F91AD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0331DF3-433D-4490-9E74-4DA18083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D07B25-8480-4DF6-A1BB-8B7DF5B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0917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B6FF4B-3482-4A2A-8B98-17524F5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5E706A-C43B-40BD-A719-B5BC18B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4927F2-2B8E-4C18-9FA2-5FAAC390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C72DB6-64D9-41C8-84E7-C0A6D4D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28C93E-2F4A-4754-9D60-6876C79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877264-266D-4993-A710-AD72DA9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437828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3A6E6C-7EDA-4E98-B838-FFA5C50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1C12554-CF6E-4CC8-B83D-5CBBAFE48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F51582-F486-4D70-A157-661B715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D44644-0772-48D1-9D31-C9A3EA9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CEB247-C157-4E50-A978-9014D90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F7D05C-EA2B-4001-88FA-C103FEBA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113623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DC2A25-738C-425C-ACEA-141E4FE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A6F557-3B1E-49BB-8870-EE66AE3D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0B370F-9C25-4A4B-AEAE-78963A60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AD1012-2AC9-4BAD-9F10-7CA6BA74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CD7E9-87BB-43C1-A2EC-09EC79B5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  <p:sndAc>
      <p:stSnd>
        <p:snd r:embed="rId13" name="coin.wav"/>
      </p:stSnd>
    </p:sndAc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1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  <a:noFill/>
        </p:spPr>
        <p:txBody>
          <a:bodyPr>
            <a:noAutofit/>
          </a:bodyPr>
          <a:lstStyle/>
          <a:p>
            <a:r>
              <a:rPr lang="he-IL" altLang="he-IL" sz="9600" b="1" dirty="0">
                <a:solidFill>
                  <a:srgbClr val="002060"/>
                </a:solidFill>
                <a:cs typeface="+mn-cs"/>
              </a:rPr>
              <a:t>טַבָּחִית</a:t>
            </a:r>
            <a:endParaRPr lang="he-IL" sz="8800" dirty="0">
              <a:cs typeface="+mn-cs"/>
            </a:endParaRPr>
          </a:p>
        </p:txBody>
      </p:sp>
      <p:pic>
        <p:nvPicPr>
          <p:cNvPr id="3" name="תמו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806AF0-7EAF-4A68-A80E-FA8905E50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81" y="2131945"/>
            <a:ext cx="3914037" cy="3980576"/>
          </a:xfrm>
          <a:prstGeom prst="rect">
            <a:avLst/>
          </a:prstGeom>
        </p:spPr>
      </p:pic>
      <p:pic>
        <p:nvPicPr>
          <p:cNvPr id="5" name="תמונה 4">
            <a:hlinkClick r:id="rId4" action="ppaction://hlinksldjump"/>
            <a:extLst>
              <a:ext uri="{FF2B5EF4-FFF2-40B4-BE49-F238E27FC236}">
                <a16:creationId xmlns:a16="http://schemas.microsoft.com/office/drawing/2014/main" id="{C33C7721-B336-4FE9-8A2D-3D311C5E2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07" y="1963024"/>
            <a:ext cx="2930256" cy="42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0687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62075"/>
          </a:xfrm>
          <a:noFill/>
        </p:spPr>
        <p:txBody>
          <a:bodyPr>
            <a:noAutofit/>
          </a:bodyPr>
          <a:lstStyle/>
          <a:p>
            <a:r>
              <a:rPr lang="he-IL" altLang="he-IL" sz="8000" b="1" dirty="0">
                <a:solidFill>
                  <a:srgbClr val="002060"/>
                </a:solidFill>
                <a:cs typeface="+mn-cs"/>
              </a:rPr>
              <a:t>חֲצָאִית</a:t>
            </a:r>
            <a:endParaRPr lang="en-US" altLang="he-IL" sz="80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8" name="תמונה 7">
            <a:hlinkClick r:id="rId3" action="ppaction://hlinksldjump"/>
            <a:extLst>
              <a:ext uri="{FF2B5EF4-FFF2-40B4-BE49-F238E27FC236}">
                <a16:creationId xmlns:a16="http://schemas.microsoft.com/office/drawing/2014/main" id="{FB361D4A-D9DD-4F67-AF5F-70CC8FC7A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"/>
          <a:stretch/>
        </p:blipFill>
        <p:spPr>
          <a:xfrm>
            <a:off x="2539935" y="1659185"/>
            <a:ext cx="2364486" cy="4613275"/>
          </a:xfrm>
          <a:prstGeom prst="rect">
            <a:avLst/>
          </a:prstGeom>
        </p:spPr>
      </p:pic>
      <p:pic>
        <p:nvPicPr>
          <p:cNvPr id="5" name="תמונה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901E28-9082-4FC5-BB8E-F7561B443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4" t="5338" r="2362" b="5427"/>
          <a:stretch/>
        </p:blipFill>
        <p:spPr>
          <a:xfrm>
            <a:off x="8032243" y="1387689"/>
            <a:ext cx="1619822" cy="51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698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2851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27317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1500" b="1" dirty="0">
                <a:solidFill>
                  <a:srgbClr val="002060"/>
                </a:solidFill>
                <a:cs typeface="+mn-cs"/>
              </a:rPr>
              <a:t>דָגִים</a:t>
            </a:r>
            <a:endParaRPr lang="en-US" altLang="he-IL" sz="115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2DF0618C-55FF-4969-A04F-348D0E105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52" y="2263848"/>
            <a:ext cx="4762500" cy="3571875"/>
          </a:xfrm>
          <a:prstGeom prst="rect">
            <a:avLst/>
          </a:prstGeom>
        </p:spPr>
      </p:pic>
      <p:pic>
        <p:nvPicPr>
          <p:cNvPr id="9" name="תמונה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B6DA61-B582-45F7-AB58-B505A83D4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2131" y="2547283"/>
            <a:ext cx="3571874" cy="3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4627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52538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87284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1500" b="1" dirty="0">
                <a:solidFill>
                  <a:srgbClr val="002060"/>
                </a:solidFill>
                <a:cs typeface="+mn-cs"/>
              </a:rPr>
              <a:t>אִילָנִית</a:t>
            </a:r>
            <a:endParaRPr lang="en-US" altLang="he-IL" sz="115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hlinkClick r:id="rId3" action="ppaction://hlinksldjump"/>
            <a:extLst>
              <a:ext uri="{FF2B5EF4-FFF2-40B4-BE49-F238E27FC236}">
                <a16:creationId xmlns:a16="http://schemas.microsoft.com/office/drawing/2014/main" id="{B9104ADD-4BE0-4B0B-9519-3B807D6B76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6419" y="1639553"/>
            <a:ext cx="4781812" cy="4781812"/>
          </a:xfrm>
          <a:prstGeom prst="rect">
            <a:avLst/>
          </a:prstGeom>
        </p:spPr>
      </p:pic>
      <p:pic>
        <p:nvPicPr>
          <p:cNvPr id="5" name="תמונה 4">
            <a:hlinkClick r:id="rId5" action="ppaction://hlinksldjump"/>
            <a:extLst>
              <a:ext uri="{FF2B5EF4-FFF2-40B4-BE49-F238E27FC236}">
                <a16:creationId xmlns:a16="http://schemas.microsoft.com/office/drawing/2014/main" id="{CABE20DA-2BC9-4694-9A02-CAAE5B06A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47" y="2085188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0183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6197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6936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1500" b="1" dirty="0">
                <a:solidFill>
                  <a:srgbClr val="002060"/>
                </a:solidFill>
                <a:cs typeface="+mn-cs"/>
              </a:rPr>
              <a:t>צַבִּים</a:t>
            </a:r>
            <a:endParaRPr lang="en-US" altLang="he-IL" sz="115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hlinkClick r:id="rId3" action="ppaction://hlinksldjump"/>
            <a:extLst>
              <a:ext uri="{FF2B5EF4-FFF2-40B4-BE49-F238E27FC236}">
                <a16:creationId xmlns:a16="http://schemas.microsoft.com/office/drawing/2014/main" id="{D6E88224-948E-4015-8AED-676769ACD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658" y="3428999"/>
            <a:ext cx="3943350" cy="2771775"/>
          </a:xfrm>
          <a:prstGeom prst="rect">
            <a:avLst/>
          </a:prstGeom>
        </p:spPr>
      </p:pic>
      <p:pic>
        <p:nvPicPr>
          <p:cNvPr id="7" name="תמונה 6">
            <a:hlinkClick r:id="rId3" action="ppaction://hlinksldjump"/>
            <a:extLst>
              <a:ext uri="{FF2B5EF4-FFF2-40B4-BE49-F238E27FC236}">
                <a16:creationId xmlns:a16="http://schemas.microsoft.com/office/drawing/2014/main" id="{4B5F2F40-6095-4F10-948F-D799979E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04" y="3428998"/>
            <a:ext cx="3943350" cy="2771775"/>
          </a:xfrm>
          <a:prstGeom prst="rect">
            <a:avLst/>
          </a:prstGeom>
        </p:spPr>
      </p:pic>
      <p:pic>
        <p:nvPicPr>
          <p:cNvPr id="9" name="תמונה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AE6AD1-A111-4409-B5F7-BC5FE9E5EF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50" y="1811336"/>
            <a:ext cx="5715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238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0867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80872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72124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1500" b="1" dirty="0">
                <a:solidFill>
                  <a:srgbClr val="002060"/>
                </a:solidFill>
                <a:cs typeface="+mn-cs"/>
              </a:rPr>
              <a:t>צְבָאִים</a:t>
            </a:r>
            <a:endParaRPr lang="en-US" altLang="he-IL" sz="115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4" name="תמונה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E88224-948E-4015-8AED-676769AC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658" y="3428999"/>
            <a:ext cx="3943350" cy="2771775"/>
          </a:xfrm>
          <a:prstGeom prst="rect">
            <a:avLst/>
          </a:prstGeom>
        </p:spPr>
      </p:pic>
      <p:pic>
        <p:nvPicPr>
          <p:cNvPr id="7" name="תמונה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5F2F40-6095-4F10-948F-D799979EBA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49" y="3428998"/>
            <a:ext cx="3943350" cy="2771775"/>
          </a:xfrm>
          <a:prstGeom prst="rect">
            <a:avLst/>
          </a:prstGeom>
        </p:spPr>
      </p:pic>
      <p:pic>
        <p:nvPicPr>
          <p:cNvPr id="3" name="תמונה 2">
            <a:hlinkClick r:id="rId4" action="ppaction://hlinksldjump"/>
            <a:extLst>
              <a:ext uri="{FF2B5EF4-FFF2-40B4-BE49-F238E27FC236}">
                <a16:creationId xmlns:a16="http://schemas.microsoft.com/office/drawing/2014/main" id="{FE4A26F1-3B22-49FC-8676-D711F7C2F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49" y="3554842"/>
            <a:ext cx="2377440" cy="2520086"/>
          </a:xfrm>
          <a:prstGeom prst="rect">
            <a:avLst/>
          </a:prstGeom>
        </p:spPr>
      </p:pic>
      <p:pic>
        <p:nvPicPr>
          <p:cNvPr id="10" name="תמונה 9">
            <a:hlinkClick r:id="rId4" action="ppaction://hlinksldjump"/>
            <a:extLst>
              <a:ext uri="{FF2B5EF4-FFF2-40B4-BE49-F238E27FC236}">
                <a16:creationId xmlns:a16="http://schemas.microsoft.com/office/drawing/2014/main" id="{72D56554-D992-4B05-A9C7-9AC7BA84D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285" y="3554842"/>
            <a:ext cx="2377440" cy="25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917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69156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96676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3800" b="1" dirty="0">
                <a:solidFill>
                  <a:srgbClr val="002060"/>
                </a:solidFill>
                <a:cs typeface="+mn-cs"/>
              </a:rPr>
              <a:t>נְיָר</a:t>
            </a:r>
            <a:endParaRPr lang="en-US" altLang="he-IL" sz="13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5" name="תמונה 4">
            <a:hlinkClick r:id="rId3" action="ppaction://hlinksldjump"/>
            <a:extLst>
              <a:ext uri="{FF2B5EF4-FFF2-40B4-BE49-F238E27FC236}">
                <a16:creationId xmlns:a16="http://schemas.microsoft.com/office/drawing/2014/main" id="{D8B4A709-CE65-4230-8EDF-1769F5613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29" y="2164360"/>
            <a:ext cx="3683610" cy="3938629"/>
          </a:xfrm>
          <a:prstGeom prst="rect">
            <a:avLst/>
          </a:prstGeom>
        </p:spPr>
      </p:pic>
      <p:pic>
        <p:nvPicPr>
          <p:cNvPr id="8" name="תמונה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68862F-BDFA-4909-871F-AE7B855F9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89" y="2174794"/>
            <a:ext cx="3389151" cy="39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543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6653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73334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3800" b="1" dirty="0">
                <a:solidFill>
                  <a:srgbClr val="002060"/>
                </a:solidFill>
                <a:cs typeface="+mn-cs"/>
              </a:rPr>
              <a:t>מַלְבִּישׁ</a:t>
            </a:r>
            <a:endParaRPr lang="en-US" altLang="he-IL" sz="13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FC19C953-8169-44F0-861A-3F5071D95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37" y="2088858"/>
            <a:ext cx="4542226" cy="4383248"/>
          </a:xfrm>
          <a:prstGeom prst="rect">
            <a:avLst/>
          </a:prstGeom>
        </p:spPr>
      </p:pic>
      <p:pic>
        <p:nvPicPr>
          <p:cNvPr id="9" name="תמונה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9B4554-C55D-4702-9F17-B86F9FD61F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9"/>
          <a:stretch/>
        </p:blipFill>
        <p:spPr>
          <a:xfrm>
            <a:off x="996537" y="3429000"/>
            <a:ext cx="4988665" cy="25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922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0457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5945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429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3800" b="1" dirty="0">
                <a:solidFill>
                  <a:srgbClr val="002060"/>
                </a:solidFill>
                <a:cs typeface="+mn-cs"/>
              </a:rPr>
              <a:t>נִשְׁבַּר</a:t>
            </a:r>
            <a:endParaRPr lang="en-US" altLang="he-IL" sz="13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>
            <a:hlinkClick r:id="rId3" action="ppaction://hlinksldjump"/>
            <a:extLst>
              <a:ext uri="{FF2B5EF4-FFF2-40B4-BE49-F238E27FC236}">
                <a16:creationId xmlns:a16="http://schemas.microsoft.com/office/drawing/2014/main" id="{29AF1BC4-9E19-4AEC-B1D6-2C2601E96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69" y="2136775"/>
            <a:ext cx="5715000" cy="4219575"/>
          </a:xfrm>
          <a:prstGeom prst="rect">
            <a:avLst/>
          </a:prstGeom>
        </p:spPr>
      </p:pic>
      <p:pic>
        <p:nvPicPr>
          <p:cNvPr id="4" name="תמונה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BB8922-BE2C-4923-8019-8B91104D9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2214694"/>
            <a:ext cx="5805153" cy="38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27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99563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3436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929468"/>
          </a:xfrm>
          <a:noFill/>
        </p:spPr>
        <p:txBody>
          <a:bodyPr>
            <a:noAutofit/>
          </a:bodyPr>
          <a:lstStyle/>
          <a:p>
            <a:r>
              <a:rPr lang="he-IL" altLang="he-IL" sz="13800" b="1" dirty="0">
                <a:solidFill>
                  <a:srgbClr val="002060"/>
                </a:solidFill>
                <a:cs typeface="+mn-cs"/>
              </a:rPr>
              <a:t>נִגְזַר</a:t>
            </a:r>
            <a:endParaRPr lang="en-US" altLang="he-IL" sz="13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DAC3906C-D557-409F-8074-3C697F764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20" y="2453773"/>
            <a:ext cx="3725020" cy="3725020"/>
          </a:xfrm>
          <a:prstGeom prst="rect">
            <a:avLst/>
          </a:prstGeom>
        </p:spPr>
      </p:pic>
      <p:pic>
        <p:nvPicPr>
          <p:cNvPr id="5" name="תמונה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03664C-A693-499C-BA28-372A1D8B1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1040" y="2453772"/>
            <a:ext cx="4040153" cy="37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9763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32697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671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-1077687"/>
            <a:ext cx="1219199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41300" b="1" dirty="0">
                <a:solidFill>
                  <a:schemeClr val="accent6">
                    <a:lumMod val="50000"/>
                  </a:schemeClr>
                </a:solidFill>
              </a:rPr>
              <a:t>סוֹף</a:t>
            </a:r>
            <a:endParaRPr lang="en-US" altLang="he-IL" sz="4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246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586115"/>
          </a:xfrm>
          <a:noFill/>
        </p:spPr>
        <p:txBody>
          <a:bodyPr>
            <a:noAutofit/>
          </a:bodyPr>
          <a:lstStyle/>
          <a:p>
            <a:r>
              <a:rPr lang="he-IL" altLang="he-IL" sz="9600" b="1" dirty="0">
                <a:solidFill>
                  <a:srgbClr val="002060"/>
                </a:solidFill>
                <a:cs typeface="+mn-cs"/>
              </a:rPr>
              <a:t>רַקְדָנִית</a:t>
            </a:r>
            <a:endParaRPr lang="he-IL" sz="8800" dirty="0">
              <a:cs typeface="+mn-cs"/>
            </a:endParaRPr>
          </a:p>
        </p:txBody>
      </p:sp>
      <p:pic>
        <p:nvPicPr>
          <p:cNvPr id="5" name="תמונה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3C7721-B336-4FE9-8A2D-3D311C5E2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72" y="1946246"/>
            <a:ext cx="2930256" cy="4271412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  <a:extLst>
              <a:ext uri="{FF2B5EF4-FFF2-40B4-BE49-F238E27FC236}">
                <a16:creationId xmlns:a16="http://schemas.microsoft.com/office/drawing/2014/main" id="{65C016CD-378D-4167-A636-3270A2D6B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4" y="1479550"/>
            <a:ext cx="182575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05037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26468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219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58551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he-IL" altLang="he-IL" sz="8000" b="1" dirty="0">
                <a:solidFill>
                  <a:srgbClr val="002060"/>
                </a:solidFill>
                <a:cs typeface="+mn-cs"/>
              </a:rPr>
              <a:t>סְנָאִי</a:t>
            </a:r>
            <a:endParaRPr lang="en-US" altLang="he-IL" sz="80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00BC396B-BA49-44E1-802D-7D132215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140" y="2592957"/>
            <a:ext cx="3421041" cy="3421041"/>
          </a:xfrm>
          <a:prstGeom prst="rect">
            <a:avLst/>
          </a:prstGeom>
        </p:spPr>
      </p:pic>
      <p:pic>
        <p:nvPicPr>
          <p:cNvPr id="3" name="תמו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DFCDD2-C49F-4AF7-A6FC-DC00C599B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91" y="2500686"/>
            <a:ext cx="3344673" cy="35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7438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050" name="Picture 2" descr="תוצאת תמונה עבור מלפפון חמוץ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9711"/>
            <a:ext cx="6696744" cy="48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6397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תוצאת תמונה עבור ‪strawberry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576" y="6492876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פורית </a:t>
            </a:r>
            <a:r>
              <a:rPr lang="he-IL" altLang="he-IL" sz="1400" b="1" dirty="0" err="1"/>
              <a:t>אברמוב</a:t>
            </a:r>
            <a:endParaRPr lang="en-US" altLang="he-IL" sz="1400" b="1" dirty="0"/>
          </a:p>
        </p:txBody>
      </p:sp>
      <p:sp>
        <p:nvSpPr>
          <p:cNvPr id="6147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1916833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bg1"/>
                </a:solidFill>
              </a:rPr>
              <a:t>יוֹפִי</a:t>
            </a:r>
            <a:endParaRPr lang="en-US" altLang="he-IL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5013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239</Words>
  <Application>Microsoft Office PowerPoint</Application>
  <PresentationFormat>מסך רחב</PresentationFormat>
  <Paragraphs>74</Paragraphs>
  <Slides>37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ערכת נושא Office</vt:lpstr>
      <vt:lpstr>טַבָּחִית</vt:lpstr>
      <vt:lpstr>נַסֵּה שׁוּב...</vt:lpstr>
      <vt:lpstr>מצגת של PowerPoint‏</vt:lpstr>
      <vt:lpstr>רַקְדָנִית</vt:lpstr>
      <vt:lpstr>נַסֵּה שׁוּב...</vt:lpstr>
      <vt:lpstr>מצגת של PowerPoint‏</vt:lpstr>
      <vt:lpstr>סְנָאִי</vt:lpstr>
      <vt:lpstr>נַסֵּה שׁוּב...</vt:lpstr>
      <vt:lpstr>מצגת של PowerPoint‏</vt:lpstr>
      <vt:lpstr>חֲצָאִית</vt:lpstr>
      <vt:lpstr>נַסֵּה שׁוּב...</vt:lpstr>
      <vt:lpstr>מצגת של PowerPoint‏</vt:lpstr>
      <vt:lpstr>דָגִים</vt:lpstr>
      <vt:lpstr>נַסֵּה שׁוּב...</vt:lpstr>
      <vt:lpstr>מצגת של PowerPoint‏</vt:lpstr>
      <vt:lpstr>אִילָנִית</vt:lpstr>
      <vt:lpstr>נַסֵּה שׁוּב...</vt:lpstr>
      <vt:lpstr>מצגת של PowerPoint‏</vt:lpstr>
      <vt:lpstr>צַבִּים</vt:lpstr>
      <vt:lpstr>נַסֵּה שׁוּב...</vt:lpstr>
      <vt:lpstr>מצגת של PowerPoint‏</vt:lpstr>
      <vt:lpstr>צְבָאִים</vt:lpstr>
      <vt:lpstr>נַסֵּה שׁוּב...</vt:lpstr>
      <vt:lpstr>מצגת של PowerPoint‏</vt:lpstr>
      <vt:lpstr>נְיָר</vt:lpstr>
      <vt:lpstr>נַסֵּה שׁוּב...</vt:lpstr>
      <vt:lpstr>מצגת של PowerPoint‏</vt:lpstr>
      <vt:lpstr>מַלְבִּישׁ</vt:lpstr>
      <vt:lpstr>נַסֵּה שׁוּב...</vt:lpstr>
      <vt:lpstr>מצגת של PowerPoint‏</vt:lpstr>
      <vt:lpstr>נִשְׁבַּר</vt:lpstr>
      <vt:lpstr>נַסֵּה שׁוּב...</vt:lpstr>
      <vt:lpstr>מצגת של PowerPoint‏</vt:lpstr>
      <vt:lpstr>נִגְזַר</vt:lpstr>
      <vt:lpstr>נַסֵּה שׁוּב...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צליל פותח  או מילה</dc:title>
  <dc:creator>PURIT</dc:creator>
  <cp:lastModifiedBy>PURIT</cp:lastModifiedBy>
  <cp:revision>221</cp:revision>
  <dcterms:created xsi:type="dcterms:W3CDTF">2017-11-01T15:24:26Z</dcterms:created>
  <dcterms:modified xsi:type="dcterms:W3CDTF">2018-02-09T23:52:26Z</dcterms:modified>
</cp:coreProperties>
</file>