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5"/>
  </p:notesMasterIdLst>
  <p:sldIdLst>
    <p:sldId id="269" r:id="rId2"/>
    <p:sldId id="278" r:id="rId3"/>
    <p:sldId id="308" r:id="rId4"/>
    <p:sldId id="309" r:id="rId5"/>
    <p:sldId id="288" r:id="rId6"/>
    <p:sldId id="310" r:id="rId7"/>
    <p:sldId id="311" r:id="rId8"/>
    <p:sldId id="289" r:id="rId9"/>
    <p:sldId id="312" r:id="rId10"/>
    <p:sldId id="313" r:id="rId11"/>
    <p:sldId id="304" r:id="rId12"/>
    <p:sldId id="314" r:id="rId13"/>
    <p:sldId id="315" r:id="rId14"/>
    <p:sldId id="276" r:id="rId15"/>
    <p:sldId id="316" r:id="rId16"/>
    <p:sldId id="317" r:id="rId17"/>
    <p:sldId id="298" r:id="rId18"/>
    <p:sldId id="318" r:id="rId19"/>
    <p:sldId id="319" r:id="rId20"/>
    <p:sldId id="299" r:id="rId21"/>
    <p:sldId id="320" r:id="rId22"/>
    <p:sldId id="321" r:id="rId23"/>
    <p:sldId id="302" r:id="rId24"/>
    <p:sldId id="322" r:id="rId25"/>
    <p:sldId id="323" r:id="rId26"/>
    <p:sldId id="274" r:id="rId27"/>
    <p:sldId id="324" r:id="rId28"/>
    <p:sldId id="325" r:id="rId29"/>
    <p:sldId id="305" r:id="rId30"/>
    <p:sldId id="372" r:id="rId31"/>
    <p:sldId id="327" r:id="rId32"/>
    <p:sldId id="290" r:id="rId33"/>
    <p:sldId id="373" r:id="rId34"/>
    <p:sldId id="393" r:id="rId35"/>
    <p:sldId id="291" r:id="rId36"/>
    <p:sldId id="374" r:id="rId37"/>
    <p:sldId id="394" r:id="rId38"/>
    <p:sldId id="292" r:id="rId39"/>
    <p:sldId id="375" r:id="rId40"/>
    <p:sldId id="395" r:id="rId41"/>
    <p:sldId id="307" r:id="rId42"/>
    <p:sldId id="376" r:id="rId43"/>
    <p:sldId id="396" r:id="rId44"/>
    <p:sldId id="297" r:id="rId45"/>
    <p:sldId id="377" r:id="rId46"/>
    <p:sldId id="337" r:id="rId47"/>
    <p:sldId id="275" r:id="rId48"/>
    <p:sldId id="378" r:id="rId49"/>
    <p:sldId id="397" r:id="rId50"/>
    <p:sldId id="301" r:id="rId51"/>
    <p:sldId id="379" r:id="rId52"/>
    <p:sldId id="398" r:id="rId53"/>
    <p:sldId id="271" r:id="rId54"/>
    <p:sldId id="380" r:id="rId55"/>
    <p:sldId id="399" r:id="rId56"/>
    <p:sldId id="306" r:id="rId57"/>
    <p:sldId id="381" r:id="rId58"/>
    <p:sldId id="400" r:id="rId59"/>
    <p:sldId id="303" r:id="rId60"/>
    <p:sldId id="382" r:id="rId61"/>
    <p:sldId id="402" r:id="rId62"/>
    <p:sldId id="296" r:id="rId63"/>
    <p:sldId id="383" r:id="rId64"/>
    <p:sldId id="401" r:id="rId65"/>
    <p:sldId id="294" r:id="rId66"/>
    <p:sldId id="350" r:id="rId67"/>
    <p:sldId id="403" r:id="rId68"/>
    <p:sldId id="256" r:id="rId69"/>
    <p:sldId id="385" r:id="rId70"/>
    <p:sldId id="404" r:id="rId71"/>
    <p:sldId id="295" r:id="rId72"/>
    <p:sldId id="386" r:id="rId73"/>
    <p:sldId id="413" r:id="rId74"/>
    <p:sldId id="277" r:id="rId75"/>
    <p:sldId id="384" r:id="rId76"/>
    <p:sldId id="405" r:id="rId77"/>
    <p:sldId id="279" r:id="rId78"/>
    <p:sldId id="387" r:id="rId79"/>
    <p:sldId id="406" r:id="rId80"/>
    <p:sldId id="281" r:id="rId81"/>
    <p:sldId id="388" r:id="rId82"/>
    <p:sldId id="407" r:id="rId83"/>
    <p:sldId id="412" r:id="rId8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microsoft.com/office/2015/10/relationships/revisionInfo" Target="revisionInfo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BC7C95C-042B-4F15-9D84-02B0842F7E8B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26DA21-15F8-4B9D-83E3-9C32775B7E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063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C6F7-BEF4-4281-AD61-A10228E7FBB4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2B48-F7BD-4341-87EF-BC359B784F3A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9F43-96DD-472C-BEBF-5451177F3F2A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96A44-3337-430F-9C5C-C28B44060A74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6FC1-2538-49AF-9B38-767463BF1D04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E32B-8D2B-44CF-90FC-ED6D158AA7A1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5FA7-1127-4D7A-B2B1-6AF54CCF3C75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4720-C311-47FB-948C-304D70DB2DF5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BBB9-5554-4521-9FB9-ED2FEB585EDE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4D9A-EE08-4FB3-9EF4-23218062FF20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6C85-0C06-4C7D-A4F0-5EDF2827ABC5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00C55-5A37-4390-9535-E1A941BE3AA1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פורית אברמוב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320D-A359-4DCF-BB29-3A8CF4BB3487}" type="slidenum">
              <a:rPr lang="he-IL" smtClean="0"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3" name="wind.wav"/>
          </p:stSnd>
        </p:sndAc>
      </p:transition>
    </mc:Choice>
    <mc:Fallback xmlns="">
      <p:transition spd="med">
        <p:fade/>
        <p:sndAc>
          <p:stSnd>
            <p:snd r:embed="rId14" name="wind.wav"/>
          </p:stSnd>
        </p:sndAc>
      </p:transition>
    </mc:Fallback>
  </mc:AlternateConten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8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slide" Target="slide14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11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17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4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slide" Target="slide20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17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slide" Target="slide23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slide" Target="slide20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slide" Target="slide26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23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slide" Target="slide29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Relationship Id="rId5" Type="http://schemas.openxmlformats.org/officeDocument/2006/relationships/image" Target="../media/image1.jpeg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slide" Target="slide32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hyperlink" Target="http://www.google.co.il/url?sa=i&amp;rct=j&amp;q=&amp;esrc=s&amp;frm=1&amp;source=images&amp;cd=&amp;cad=rja&amp;docid=tilXC0knRYvsjM&amp;tbnid=RWf1fHrwaEmjoM:&amp;ved=0CAUQjRw&amp;url=http://unholyterrors.wordpress.com/2013/10/18/10-creepy-old-ladies/&amp;ei=mwTVUqjvF-On0QXw8YE4&amp;bvm=bv.59378465,d.Yms&amp;psig=AFQjCNH5xU4FwA--pBfW9uiMpTcRHFH9CA&amp;ust=1389778451626516" TargetMode="Externa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slide" Target="slide35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slide" Target="slide32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slide" Target="slide38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slide" Target="slide41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2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slide" Target="slide38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slide" Target="slide44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slide" Target="sl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slide" Target="slide47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slide" Target="slide44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slide" Target="slide50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slide" Target="slide56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59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Relationship Id="rId5" Type="http://schemas.openxmlformats.org/officeDocument/2006/relationships/image" Target="../media/image3.jpeg"/><Relationship Id="rId4" Type="http://schemas.openxmlformats.org/officeDocument/2006/relationships/slide" Target="slide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slide" Target="slide62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slide" Target="slide65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slide" Target="slide62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Relationship Id="rId5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4" Type="http://schemas.openxmlformats.org/officeDocument/2006/relationships/image" Target="../media/image4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slide" Target="slide65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slide" Target="slide71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slide" Target="slide71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slide" Target="slide77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slide" Target="slide74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slide" Target="slide80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1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slide" Target="slide83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slide" Target="slide80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Relationship Id="rId5" Type="http://schemas.openxmlformats.org/officeDocument/2006/relationships/image" Target="../media/image5.jpe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3861048"/>
            <a:ext cx="8229600" cy="79208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he-IL" sz="2400" dirty="0"/>
              <a:t>מצא לכל מילה הצבועה באדום חרוז מתאים,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2400" dirty="0"/>
              <a:t>    בחר אותו. כדי להתקדם לחץ על התמונות.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1907704" y="620688"/>
            <a:ext cx="497443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13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חרוזים</a:t>
            </a:r>
          </a:p>
        </p:txBody>
      </p:sp>
    </p:spTree>
    <p:extLst>
      <p:ext uri="{BB962C8B-B14F-4D97-AF65-F5344CB8AC3E}">
        <p14:creationId xmlns:p14="http://schemas.microsoft.com/office/powerpoint/2010/main" val="811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2466" name="Picture 2" descr="http://4.bp.blogspot.com/_Aj9V5ZTtID4/TN7hyfK_IfI/AAAAAAAAAAk/_orK2QfFfVA/s1600/evil-queen-wallpaper-snow-white-and-the-seven-dwarfs-976776_1024_768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96686"/>
            <a:ext cx="3902572" cy="428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3346548" y="404664"/>
            <a:ext cx="2809627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גִּיר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" action="ppaction://hlinkshowjump?jump=nextslide"/>
          </p:cNvPr>
          <p:cNvSpPr/>
          <p:nvPr/>
        </p:nvSpPr>
        <p:spPr>
          <a:xfrm>
            <a:off x="6283215" y="3645024"/>
            <a:ext cx="2736304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שִׁיר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rId3" action="ppaction://hlinksldjump"/>
          </p:cNvPr>
          <p:cNvSpPr/>
          <p:nvPr/>
        </p:nvSpPr>
        <p:spPr>
          <a:xfrm>
            <a:off x="3563887" y="3645024"/>
            <a:ext cx="2592288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טִיל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177882" y="3626545"/>
            <a:ext cx="3168666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סִירָה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05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345040" y="116632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" name="Picture 6" descr="http://www.disneyclips.com/imagesnewb4/imageslwrakr01/clipsnow10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8274"/>
            <a:ext cx="4392488" cy="62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6" name="Picture 8" descr="http://3.bp.blogspot.com/-V6L3Lc89r74/UV9iphNSsYI/AAAAAAAACX0/0tUJYrvPP18/s1600/sev-snow-white-witch-eyebrows-blog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682208" cy="42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3309910" y="404664"/>
            <a:ext cx="2809627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עִיר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6012161" y="3645024"/>
            <a:ext cx="3024336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בִּירָה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rId3" action="ppaction://hlinksldjump"/>
          </p:cNvPr>
          <p:cNvSpPr/>
          <p:nvPr/>
        </p:nvSpPr>
        <p:spPr>
          <a:xfrm>
            <a:off x="2771800" y="3626544"/>
            <a:ext cx="3120229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דִּירָה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" action="ppaction://hlinkshowjump?jump=nextslide"/>
          </p:cNvPr>
          <p:cNvSpPr/>
          <p:nvPr/>
        </p:nvSpPr>
        <p:spPr>
          <a:xfrm>
            <a:off x="107504" y="3611574"/>
            <a:ext cx="2592288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נִיר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7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650461" y="-235393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" name="Picture 4" descr="http://www.birthdaydirect.com/images/88284-snow-white-lunch-napkins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8" y="1860388"/>
            <a:ext cx="4467563" cy="446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8" name="Picture 10" descr="http://www.manataka.org/images/Snow-White-Appl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1" y="2068949"/>
            <a:ext cx="4265874" cy="42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8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2951312" y="404664"/>
            <a:ext cx="3348880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פִּיתָה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6407696" y="3630224"/>
            <a:ext cx="2736304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זִיוָה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3203850" y="3630224"/>
            <a:ext cx="3096342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אִתָה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0" y="3626545"/>
            <a:ext cx="3131840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טִירָה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7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345040" y="116632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46" name="Picture 22" descr="http://genderspeaking.files.wordpress.com/2012/06/snow-white-pie-small2.jpg?w=105&amp;h=11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2536634" cy="28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540551" y="620688"/>
            <a:ext cx="3985827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62" name="Picture 14" descr="http://www.polyvore.com/cgi/img-thing%3F.out%3Djpg%26size%3Dl%26tid%3D2417690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68560" y="936015"/>
            <a:ext cx="54726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8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2925447" y="404664"/>
            <a:ext cx="3312368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אִישׁ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" action="ppaction://hlinkshowjump?jump=nextslide"/>
          </p:cNvPr>
          <p:cNvSpPr/>
          <p:nvPr/>
        </p:nvSpPr>
        <p:spPr>
          <a:xfrm>
            <a:off x="6206858" y="3645024"/>
            <a:ext cx="2736304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קִישׁ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179512" y="3626542"/>
            <a:ext cx="2843808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טִיל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מלבן 8">
            <a:hlinkClick r:id="rId3" action="ppaction://hlinksldjump"/>
          </p:cNvPr>
          <p:cNvSpPr/>
          <p:nvPr/>
        </p:nvSpPr>
        <p:spPr>
          <a:xfrm>
            <a:off x="3275856" y="3626543"/>
            <a:ext cx="2736304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קִיר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6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2931528" y="476672"/>
            <a:ext cx="3312368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גִּינָה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" action="ppaction://hlinkshowjump?jump=nextslide"/>
          </p:cNvPr>
          <p:cNvSpPr/>
          <p:nvPr/>
        </p:nvSpPr>
        <p:spPr>
          <a:xfrm>
            <a:off x="6516216" y="3661281"/>
            <a:ext cx="2736304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פִּנָה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rId3" action="ppaction://hlinksldjump"/>
          </p:cNvPr>
          <p:cNvSpPr/>
          <p:nvPr/>
        </p:nvSpPr>
        <p:spPr>
          <a:xfrm>
            <a:off x="2931528" y="3661281"/>
            <a:ext cx="3572164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גְּלִידָה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-108520" y="3661281"/>
            <a:ext cx="3124580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אִמָא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6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345040" y="116632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6" name="Picture 2" descr="http://images4.fanpop.com/image/photos/17400000/Snow-White-snow-white-17471423-651-799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3434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64" name="Picture 16" descr="http://jjabberstest2.files.wordpress.com/2009/10/sw_queen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42" y="2264407"/>
            <a:ext cx="5576912" cy="404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8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5076056" y="260648"/>
            <a:ext cx="3960440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חִיטָה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251520" y="54748"/>
            <a:ext cx="3744416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אַחִים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179192" y="4642009"/>
            <a:ext cx="3816744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שִׁיטָה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251520" y="2348880"/>
            <a:ext cx="3744416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סָלָט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8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345040" y="116632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46" name="Picture 22" descr="http://genderspeaking.files.wordpress.com/2012/06/snow-white-pie-small2.jpg?w=105&amp;h=11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8" y="1772816"/>
            <a:ext cx="3245093" cy="361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" name="Picture 6" descr="http://1.bp.blogspot.com/-NptawuekrcI/T3XsYbtSiuI/AAAAAAAAEg0/AMR4YNCzaok/s400/disney-snow-white-queen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17944"/>
            <a:ext cx="6192688" cy="405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8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3059832" y="692696"/>
            <a:ext cx="3025651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נָחִים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6300192" y="4241894"/>
            <a:ext cx="2736304" cy="186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15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חֲזִיר</a:t>
            </a:r>
            <a:endParaRPr lang="he-IL" sz="115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3347864" y="4226347"/>
            <a:ext cx="2880320" cy="186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15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אַחִים</a:t>
            </a:r>
            <a:endParaRPr lang="he-IL" sz="115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144016" y="4209911"/>
            <a:ext cx="3131840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15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שִׁיטָה</a:t>
            </a:r>
            <a:endParaRPr lang="he-IL" sz="115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2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6" name="wind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521874" y="-819472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098" name="Picture 2" descr="http://2.bp.blogspot.com/-nu6mj-eV-Q8/T3X7EbMXI7I/AAAAAAAAEhk/ML991j1xhos/s400/Snow+White2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82" y="2566948"/>
            <a:ext cx="5256584" cy="38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>
            <a:hlinkClick r:id="rId3" action="ppaction://hlinksldjump"/>
          </p:cNvPr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4" name="Picture 2" descr="http://3.bp.blogspot.com/-Rq_ld8kbSQA/T3X2jIP50MI/AAAAAAAAEhc/4VPHuZmMG18/s400/556px-Snowwhite-disneyscreencaps.com-8944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86324"/>
            <a:ext cx="5400600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8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2700449" y="371016"/>
            <a:ext cx="4176463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רִיבָּה</a:t>
            </a: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6407696" y="3626542"/>
            <a:ext cx="2736304" cy="186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15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בִּירָה</a:t>
            </a:r>
            <a:endParaRPr lang="he-IL" sz="115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0" y="3616963"/>
            <a:ext cx="3528566" cy="186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15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סִיבָּה</a:t>
            </a: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3528566" y="3626542"/>
            <a:ext cx="2879129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15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אִמָא</a:t>
            </a:r>
            <a:endParaRPr lang="he-IL" sz="115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570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345040" y="116632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יוֹפִי</a:t>
            </a:r>
            <a:endParaRPr lang="he-IL" sz="23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0" name="Picture 6" descr="http://www.divertimento.it/fnts/cartoni/immagini/biancanevegalleria/400/biancaneve0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38100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413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427984" y="-603448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6" name="Picture 2" descr="https://encrypted-tbn2.gstatic.com/images?q=tbn:ANd9GcQA0iuxr4maMkn6x-lhRqe5VxjtEOOsmuHKZ1NYGn2Bdin-rmkX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9" y="2780928"/>
            <a:ext cx="5289913" cy="330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AutoShape 2" descr="data:image/jpeg;base64,/9j/4AAQSkZJRgABAQAAAQABAAD/2wCEAAkGBhISEBUUExQVFBUVGBcWFRcUFxcXFBQUFhQVFxQUFBUXHCYeFxkjGRcUHy8gJCcpLCwsFR4xNTAqNSYrLCkBCQoKDgwOGg8PGCkcHBwsKSwpKSksKSkpKSkpKSkpKSwpLCwsKSwpKSkpLCwsKSkpKSkpLCwsLCwpKSksKSwsLP/AABEIAMIBAwMBIgACEQEDEQH/xAAbAAAABwEAAAAAAAAAAAAAAAAAAQIDBAUGB//EAEQQAAEDAQUEBgYIBgEDBQAAAAEAAhEDBAUSITFBUWFxBhMigZGhMlKxwdHwBxQVI0JicuEzkqKy0vGCFlPCJCVDc6P/xAAZAQADAQEBAAAAAAAAAAAAAAAAAQMCBAX/xAAkEQACAgICAgIDAQEAAAAAAAAAAQIRAyESMRNBMlEEImEjQv/aAAwDAQACEQMRAD8A5O9ibLE45yKF0ExvAn6FkLjkEdlo4ngePJXmANEBZbBEGndQOpTtK62bc+4D4p9zk28rNs3Qr7MZu80Rutm7zKes7lJlTbY0kV5udm4+Kbfc42ZKzNUBNuqItjpFaLoG9Lbczd58lOBRyUcmFIhi6Gfm8ktl1s3HxUnGkl5RyYUhv7PZu8ymzYGbvM/FPQUoMStj0R/qDN3mfijFhYNnmfipIpo+rRbDQx9TYfwhNtumnu8yVLwBCEWxaGBd1P1Qh9Qp+qE8WJHVlFseht13UvVHzyRi7Ke72p0Uk41qLYUhg3Wzckm6mfJKlwldUSlyYUiGy52HUT3n4p53RuiBiJgDMy4wAp9noJu/bORQn8zQUuTuh0qsztos9InsNgcSSXcYOg4JDqYTxaoz62wLpWjnexJSHOSC9xMJh750WgoexncEFGxlBFhRLDUEuERCQEi7PT7irMqsu8dsfOwq0cFlmkIISHpZKbckaECrCl0HueJAy3qudTxODd+vLarxoAAGkaLShZHJk49DbLKTq6OQ95UyldLdryOQ/dNNfCk0qkZrfCJDzT+yQzo+yM3uUpvRqltc/wAR8ExQtW/ZnzUi03iWUi+ZgGBvOzzUpQa6NLJJ+yLeVlsNnH3j34tcIIkDjoB3lRrvrXbVMYqrNkucMM7JImO9c8vS2vqVXFxJMnXnmVGpVi0yDBUq/p0qL+zt7uglnDcRfVjgR8FXVOjVnmA+rlvc33NUf6POmBqUzZqhzj7onhrTnzHhuU+20HtBJWcalbUmYnJpaGKfRuifxvEcW/4qY3oTSIBx1P6Z9ir7JWhwkq8st5xmTP8ApbyRkuiccjfZHZ0BpH/5ang1SB9HVGP4tU7/AEI/tVg29AC2MwdVZWe1anYuDI8q3Z0xknooHfRrRjKrV/o/xTb/AKP6LQSatX+n/Fa4VhEyFDtNSHe5TxzySdNm5Uloyz+hNEfjqf0/BQbR0es7M+sq/wBP+Oi0F7Wx1NuICdh3A/6WY+uYhhM5+BG1duOM32yfIfbcVE6VHx/w/wAVLs9xWfaane4D2NRWFgwnIZyJ5Ae5INRxaBo4DXj8FtxaNWyzsVwWVx0qZbcZ9yjdLLjotsNZ7A4loaRLiQIqMk84JCkXRixZnLXLYRsUrpA4PsVpZOlJx7xmPMKDbUkUTtHJHKtIyJGoVpUbkqxm08PcvQOYDXS2eEJhrMpTlAdkcZQaYBB8lpARygnIQQMlFFKWWoYUCJN2s7SmuUe7Rn3KUWrDNIbKQU64KXdF2mrUAGm07AFm6NEdtmwuaY1B8on2qQ5W/TKxii6ztbpgf3nE2TzVK2qt45XE5s0XyHgct0pTXCM/k8FErVpTbH5iT87VTkR4ljVqbvmUi0YnU3ax8Bs8EwXj4bxCkNtsUyBsBw8ysuZSGOzAWtnaJ3ye4nJMqwtNKXOcc5JDBvjKTwUBwUGjrJFgtzqTw5pIgg5a5aEcV1GydIm2mlMgOABfnA/UOe5clUuxXi6mQQiLV7MzhyR0V1pGs9yk2a1iNPFZGj0jMB2ThoZAyPGNFYU+kLH6gt8x8VZys5/FRoql6hsR/pW123lLCcWQmfCVijWnROU6zhoTnrG3msSjyVDWjoVntYMQ4Ea5FS6rwcLpn3hYK77a5jgQtTYLTIA1J8hz4LnljoomSbxrNdRdxyHcdfIrKWmkZBB0y7lbWwlzznkNAoD2cFfHFJCbJV318iHDZlz3+aK127DhEcTy3eCaszp8FW3rVPWRwC01bopyqFlxQrBo9OAdm2NVIvC/aQoVKbQXGox05zqDtO4FZQvyTcmZ8ANTwU/Cu2ZU/oq6gyPJVYpzy3K2qeieRVbhgE7cgFRDGnuaO7dsRuIInVNEJVEZ81oQcIIPbmggZJchCU5qIBMRNun0nclLc1Q7o/iEflPuVjTpFxy1KwzSE2Wxl7gBtXQ7juNtKmD+LUqs6PXUGwSFrqYyXJmn6OjHH2Yb6Rz26G+H+Bw+9ZGVs/pBALqPJ/tZCyJoq2BXBHNn+bGgiLE8W5JnPNVabIgAKW70Ts/dAaKsvG39h0aDIcTv5JVXZuKsq7ytOeEcjy3Jd19HK9ozYzs+s7JvcdvcrLof0b+s1C+oJptOf53ery2ldNo0WtAaABAyA2AblCc96OzHjtWzmz/o/rD8bJ25O1Og0zKo7xul9F2FxYSNQ1wcRwI2HgundKLYaNB7memYa2NQ6ocMjiGgwqe4Ohtd1LrWUQ8Zy94nGdvVtJGU7RJMIi37CcUtIwVlr4TnmDk4bwjr0zTdkcjmDvGxaS+uj4qMNak2HNBNRg/KYcQN49ioadYOpFpzw5jfhOsHgqJ2SaokXfe5acz8CtTYKwqjs67lhH04zGY3+4jYVNuu9XUng/Petxl9mJRs3dGQRluV9Y3OjSD7lV3daWVWB7M9ARuO5aCy0zt1Sy0lZiK2OWSw4iZyCReN0lrJBnPTbG9T2ugZKVqOa5PO4uy3jTRlLO0jwKrLe2ah5D3rV26wdrENDlHcqG3WJwcDBg5d4z9hXXGak7MOLUaKo0FMumlD5cRIyAOkHLIp2z0QT2jAbmfgrWneLKdFxaAwRJH4nR6x1PAaKWfL/wAx7Jxjq2YSq3snkVWOPZ7wrV7gQ4gZGY4DMhVlMZxsiOSujYw5uWY1zB9ySxufJSMDm5ahIFMwd51+C0ILCCggKZ3hEgZJIREJcIYECHbtyqjkVqbrs4kHUysvZDDwVs7qpyARmDp+6lkdFYKzVXdSyGSs2DJVd31iMlaMO9efN2zsSox3T2nnSPB4/tKyuBbPp/TGCkfzEf0n4LHOavR/GX+aODP82NmmEjq0+5iThXUqOcrrzqYWxv15bfcqCqC+kI1LgBxJcQFL6QWjtEf8R7/NMXdVhrDE4ajTA1MPGXfPmoTdsvBUjp102RlnospggYRnO1xzJPfKetVrDQHNg54ZkYZdk3EdgLsInis70eu+22+oD9aNDEHPAbo0BwBaG7Tz8VZ1ei1rayubXWJpUiOqwtY3r3T2XOIziYMbSuTj9nb5EiDe9Q2gsAp1GNaS+p1jS37zCW02NP4oOIyMsguh3fUrdZQ6vALJ1InLtThGGDwiI/dZamJptLgNII2lo3ccge5QalpwMc0vrNpQXlgd2S3V2QMcYjPilYpY3LaJlnDXWis9sYS4xuJMSe+Ce9c36UXX9VtHZHYqDG0cCe03xnuIXQbqt7KrAaYw05I/MSCAcW7UHbPBUf0hWQOstKoBmx0f8Xg+8BEZfsE41GjAklrjGnkRsnuSaoE5f64JZ2O3DxIJA93gmSVZnOXHR+/H0H5ZjaDoRuXTbBezazA5h57weK40CrS6L8fRfIMDbtEbiNoQ1yQjsItMNzI70w29S8xOQ2A7d/NZqlfjawBGR2iZ8OCs7vH+1yZIfYKRpW2guHFCtZcuPskKJYbSDIGg7lZsr8s1zW10VuzF2wufVdga5wkDstOz3Sl2no9aHsJJaMpDJzMbzpK3WHKFGfTMLpjl3dEJxrZzGnT7OYjURuVM4kZjv4rS29sVXj87vaVmna98dy74uxDjXEgQTBTFZ+fBP2cdnxTDacyfnVbQCCOSCWWIJiJmFGAnGsQLUgFWezlwJGzLxWv6MtOHPYqO4aYLiO/w/wBrT3e7BlC58j9HRjj7L5lEyHNz3qyptcdRHNRLvfkrBr8lwy7OtGV6dn7ul+v/AMXLIzC1nTimerYdzva0rGkr0Pxn/mef+R8xepRV62FpO4E+CQFU3/eGBuHadeMe5WZBK2Z68auJ/wA67VMuh2TP/tb/AHU1Ul0lWlytxVqDN9Vh7g79lG+2dCOoVrGesJY7A4EEESDntBGYMyEV4WqoW/f1jUDe0Gn0RH4nGBlxO9WFSiHa67CMj4qrttpZRqM609ipLQ50Q14HouMaOE67lzWzqjxZLszARM4gYIM94OSr+kF2PrNDWODAA4unKWgDsg7EuzWez0pfRLRijE0Plp3RnDTmY5p+ta2Et0ycJB1GoMg55a9yZ0pfRB6OWPqKLi6QHGW4tc2jZxgJXSqzYrvqD1WNd/KQfZKpOkfSA4hSa6ajyG5H+G1xAy/MZ5+S2FroB9F7Nha5nkR7Vla2QyyUmcVLuwB+Y+wJtOEdk/qHsKbXScgEEE49uZ8fGPigByx211N0hdCuC+W1Waw4DMbxvC5qpd3W91J4cDEJNclQmjql22hx7JAAxEztO4HzV2HGWkfPAeSzlzXuypTDhroRuMK6s9eFxyjTCLL2m+AOWaNzpCqmWgnfGxSqbslNLYTejC25v3r/ANbv7is09uR8uJJWtttKarj+Y+1ZgMGLjnG7mvTh0Z9CaTIhvDzQps1G0eYRF7Qdc089rXCZAPt71VGWRyziEERY3eggCcTuTbigECkBMum0Frie7uyK19kIcAd6yN02bG4jhI5/6WssNOAIzgQea58tHTi6NBYpaFbUXdlUtCTHmrKjaIAC4ZdnWkRekFiNYNaIiSc8swP9rLVeidXMiDwBz7pWytVoaILzDRqc8pB3KEKtKC5tTCAJOKSIA1zzHinjzzgqRy5YRcrZh72LLPRxH0zk3hvceXthc4t9rNR5OzQcld9Mb86+s4jJpOQ3NnLxOazi9C21shGKQFc9G3AW2zT6zfMmPaFTKQ15D6bgY9GDuIdHuSNHZbutPWUw/wBaSP04jh8oUDpZd3XWSo0CXNGNvNmfmJHel9FqodY6J3Mg82ktPmEm97b1Nag4+hUcaNQbO3mx3cQRycVDoqcmsluqUjNNxadsaHmNCrL/AKttGHCXA7iRmBwGnkqy2Uw2o9o0a5wHIOITKrSZhSa9ky7bSG2inUfmA9rnTqYdJ5rrXR61dZZqTzmXNBPOTi85XGV0voHbibLTZtD6g5AAO9rwsz+xxZg74phtas0aCs8DuLlAU69a2OpUdEYqjjG4nMjxKgrfowBPxlzb/afgAmFIoCW8p/qYf8U0BHQQQSAuujV89TVE5tJzG8ftqF2GyWdhaCIwuEiNoOhXBWOghdb+j6/BVs3VnN1LIb8B9GeWY8FLN8bQJbNSyg0QAEs0gEpspLnAa7FxRY59GVt7Yqv/AFH3LHnIOPPzK2VsM1H8/c1ZF9KQ8fOpXpwMeirYT4p6znUd45on09vFHZj2irmCQ2AEEdRmaCDQrYiBQJRLJksblfFdvHI+BWxsoEysHYK0VQdy21itAMHeufL2dWHo0NmbCs6DABl85KtslSWqxElcM9HUV3SBo6ofrb71g+l9s6qkGRBfMmM8A1Pjl4roFvpSWtIkE/8Ai4rln0o2n/1OAEHCxjRB3y4+0Kn4z/ajlzq5WYitUxOJ3ptBBdpICkVRI/SA4fpIE+ceJUdWtqu8so2asc21A9p4YXuBH8pQgNv0Ht4+rlp2VS1vJ7cY96HTmtNjedtOqzuOoPg5ZW6706lkT2hVpPjeKbarXf2jxU7pnbz1top/hc2g8c2x7nKbX7FE9GRrVMTi7eSfEykIILZMC230cVe1VJ0psn+Yy4+DB4LEq96PXh1Vnte91NrRzc7D7HFKXQ12VNodMzte73JhP2nQcc/FrCmFpiAn7MfS/ST3/JTCdswl0bw4d5aY84QgGkEEpzYSASpt0XtUs1VtSmYcNmxw2tcNoKhIIA7rdHSCnaKLajNozG1rtrSpDLRK5F0Pv/6vVwuP3b4DvynY74rq9AiPZx5Lknj49CkyotB7b/1e4LK1XAVHDiQfFaus3tO/UfYFjrwtDmVnxpiMjfDiF14wfSGKtMDImD5EfFNtEAnach8VKfXmIEh2Y4bwor7QZMbNqujFUSm1pGxBQxat48Ea1SCyTiRIkFgQmk3tLXXHm2DmNkqgpWebOXjVrjPIgQtbY6TcLSDEgEjZJAKhldnViVGlu6oA3IfFWdDM8lT2BzRtJ4K1o1C6Y03DZ+64ZnUim6WPypifSf7Guy81xvpjWm1vHqw3vDRK7H0je0Op4tGh7jwDQM1wi8LUatV9Q/jcXeJV/wAdas5MvyGESBQXSTBC3N50v/ZbMIEYgZ3F3WQfGB3rFUnDQ6HyOw/OxbK87cPsihSjN0jkaRcT5wO9JroDLOaSGnbDweYbHtB8U70htOOuTvZSH/5MTFKtIA2udnygA+J9iYtNXE6eDR4NA9ycgGkEEEgAnab4a4b48nJpLqjtHmfagByqZYzhinxEe5MJ1juwRuz8S34JpNgBO2R0VGHc5vtCaRtOaAJFrsZZWdTOx2HunI+CYqOkk8Vsel9zElloYMoaKkbNMLuWzwWOY3foNUk7EEWoNaToJ5J3BnnJJ0aNeE7uSnUrqqu1hg3bfAe8p0MrzZ3DURzIB8CV0ToDfpqM+r1D2mCaZ1xMGrZ3j2clkm3Cza5x5QPiifcxaQ6k8hwzGcGeDholKHJUJ7OlV2w53P3BYi9D987m7wxFaTo5bKlWzNdVzfLgTtOExJ4qgvak7ryGgky72z70Q7HJaG7EPu+WJQnHD86qxpOAIpjcZO9x1hQ3syjbodsEKyZhjDm55IIi6MkFoRMKEo4SSFkyW/R+qCKlM/iAI7sj7Qr6zg4W8o8Mlj7utGCq078vELe3eBlyEeGq5sq2dmF2i0u5gABOat22gkdkZcEzY7OwMnj8wnKhc0SND5HiFxyOpGS+ky1Op2TEIl0052gPA9wK4yu5dObtdabDUa0S5oFQc2nPyxLkVHota3ugUKggSS5paAN5LoC6MDXGjlyp8iqQXQL9+jgClT+q4nVMg8PcBiBB7WeTSCNPgtBZ+i9nFjFnfTaHFoD3QC7rXCesD9cnSByhV5ISxSbo4+VZ1LxLrLTbtpVCe5zcv7Sr3p10VpWYUTQa+CCKhJLhIw4ST+EntcMlk6YyIOQI8xmPZHetLZOUXF0wgQHgjQEEeKTUbBI3E+1EApFSx1HOOFjjmdGk7eSYiMgpQuqtE9VU/kd8E2+x1Bqxw5tI9yQDKctHpu5n2oCzuOjXeBTtWyvLjDHHM6NPwTAap6O5D+5qbUptgqgGabxlta7eOCa+qv8AVd/KfggBpBOiyP8AUd/KfgnG3dVOlN/8pSA7hctibUs1KRIfSZPEFglcct11uo1n0cJLw9zWtiZwuIDo3ZSP2XW7iv8As9KxUQ+oA9lFuJhnFiaz0YjXYsf0Xu+q601bfX7DB1jgXaumRLRuAkTxyUMbabsrwTpIV0W6I546rThjNzpBeTsG3D7VpW3RZ204NJpnODm4SYHaOY2DVQLD0s+sVer6uqyXDqyW9lwb2iXHZocuSs/rtN1R0uzYTiGeQph3aOw5kxyC3Jtl4RilrZHvDo1RqkYfuy3XA1oBG4jSfis3etzOoPgkuac2uiO47AVrKdpGEvluFoc4wR6Tu1E8AYneUi0WprqLsRxtLoJaJEZGMs9cpRGTQp44tfRWdHx9z/yd7k3e1zl5L2GCdRpMbZ+KduhwYxzTI7ToByIEAiRxCmucCE7qVkK0YmvY3UzJDm566j4JFVwdnMHQxtWrtLIVPaLO0n0R4BWUrJuJSdVT4/PcjVj9Rbu8ygt2ZojYUHeaS6uBM56w3PM7cRBGQ3IMv6s0Q04RuaAB4BLYqE9S8u7LHGNzXH3LeXTWxNbia9pGwsdv5fMLEjpRaAI6w+J+KI9La/8A3D4lTnByKwkonSbTaqpqDA04GgRJa2TtJEkjYpH2hVwkOLW7yD7yuXt6W1/+4UodL6+RJaSN492/jruhS8Bvy/06A+0FzZc9wpyHEuPpxm0Bu48czuzRWe2vquJgNpN1JnESM+Q2E+1YR3S173feFoaAYa0bdgBMwTtcdBKXaumDjTwMaKYPpkEnF+UZCG58ztOsvxv0iiypezeWa3U8OM1BDu0cwInRsa5DKEDbKdQuaCHS2RhcJgcNhkyP2XNm3+/c3wUiwdKn034sLXAgtLSSJBjQ7Dkn42Czpm5uq0dZTDZ+8pghwIzcNgM6g5DmEzbbxoPMFlTEzKGgDL1ZDow7li39KKnWCo0Na7bGYdqMwdZbAO+JSbV0oq1HAnCIyAaMueZJ84TUGJ5VVGoLhsBZnoXB2W70fenOvG9Y37cqbx4ful/blTh4futcWQcjWPrpBfKy321U4eB+KIX1U9byCOLFZpnNCIRsWb+3qvrDw/dJN81DqR4funxYWaYxthJAGwrN/arztHh+6MXs/eP5f3RxYWaQOCBqCVnRfDt48B8UX2y/f5BHFhZomt7QPZIE5ESJ2HUaKRWtLqjA17gWiMhDRloTG5ZE3zU9byCS6+qsQXCOQ+CXBjUqVGzuzBQlxOJ5/CBLg0jJs7CTBJyjaislYFlSYNSpiJz07WQA9X0s/wBlj2X/AFRlib4BKb0irBuEObBEaZ+MrPBm1ko2TRLA3V7nB5GUAYNd/q670vFhoOmTDi5w1HZe2QdokYT37ljf+pqskhzRJJMJqp0gqkyXNkiDlqDsKPGx+RWXd5Wxz3Ym9k8No4zqkWe+Ht9Jve34E5eKpRa6rx6bGjiWtUa0UnD0ng8nh3kCt8URtmndfDHfiA4GQkPeFki0b07RtTm6OPI5ha40FmllBZ/7acNR5oIATaK5kCNBrOsyZ04pg1fmVIr+l3D2BNYuB8FtGRPWcPNIdns807I+QhA+QgBlpI2FB1RPGkN6LqOJQA1G/NDEBvTn1fifBH1PHySAaZwlDEnRTO9F1RTGIaEqeBR9UUDSQA2XDcUYYNiNtEzql9WeCAEmEWAFLNLgEkUOCBBCkUowEfV8Ek0huQMDm96Jso2sjehB4pANVKmyEAQnCwpDqfBAAxoddwRdWjFIoAIgIYhzQLUOrO5FAHkjpBpcAThBOZiY4wNUiOCJyGA/Vc0GBmBpsnNLZUBEARyKgkp6zPIMgfDvSSQm2LfkSDlGRzSMbU+WIixaGRXnNBHCJIC7qfxD+n4JMIkE0IRtQQQQAiURKJBZGESjlBBDGAOKU0oIIAUSgUaCYgM1ROCCCACRIIIAIIIkEABE5BBMABE0IIIEG0JDzqggssYbCiKCCQBhJqoIJGhiqO187lPs38PuP9zUEFomNvUWs4oIJFBIQQQVSZ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078038" y="-2179638"/>
            <a:ext cx="6067425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4" descr="data:image/jpeg;base64,/9j/4AAQSkZJRgABAQAAAQABAAD/2wCEAAkGBhISEBUUExQVFBUVGBcWFRcUFxcXFBQUFhQVFxQUFBUXHCYeFxkjGRcUHy8gJCcpLCwsFR4xNTAqNSYrLCkBCQoKDgwOGg8PGCkcHBwsKSwpKSksKSkpKSkpKSkpKSwpLCwsKSwpKSkpLCwsKSkpKSkpLCwsLCwpKSksKSwsLP/AABEIAMIBAwMBIgACEQEDEQH/xAAbAAAABwEAAAAAAAAAAAAAAAAAAQIDBAUGB//EAEQQAAEDAQUEBgYIBgEDBQAAAAEAAhEDBAUSITFBUWFxBhMigZGhMlKxwdHwBxQVI0JicuEzkqKy0vGCFlPCJCVDc6P/xAAZAQADAQEBAAAAAAAAAAAAAAAAAQMCBAX/xAAkEQACAgICAgIDAQEAAAAAAAAAAQIRAyESMRNBMlEEImEjQv/aAAwDAQACEQMRAD8A5O9ibLE45yKF0ExvAn6FkLjkEdlo4ngePJXmANEBZbBEGndQOpTtK62bc+4D4p9zk28rNs3Qr7MZu80Rutm7zKes7lJlTbY0kV5udm4+Kbfc42ZKzNUBNuqItjpFaLoG9Lbczd58lOBRyUcmFIhi6Gfm8ktl1s3HxUnGkl5RyYUhv7PZu8ymzYGbvM/FPQUoMStj0R/qDN3mfijFhYNnmfipIpo+rRbDQx9TYfwhNtumnu8yVLwBCEWxaGBd1P1Qh9Qp+qE8WJHVlFseht13UvVHzyRi7Ke72p0Uk41qLYUhg3Wzckm6mfJKlwldUSlyYUiGy52HUT3n4p53RuiBiJgDMy4wAp9noJu/bORQn8zQUuTuh0qsztos9InsNgcSSXcYOg4JDqYTxaoz62wLpWjnexJSHOSC9xMJh750WgoexncEFGxlBFhRLDUEuERCQEi7PT7irMqsu8dsfOwq0cFlmkIISHpZKbckaECrCl0HueJAy3qudTxODd+vLarxoAAGkaLShZHJk49DbLKTq6OQ95UyldLdryOQ/dNNfCk0qkZrfCJDzT+yQzo+yM3uUpvRqltc/wAR8ExQtW/ZnzUi03iWUi+ZgGBvOzzUpQa6NLJJ+yLeVlsNnH3j34tcIIkDjoB3lRrvrXbVMYqrNkucMM7JImO9c8vS2vqVXFxJMnXnmVGpVi0yDBUq/p0qL+zt7uglnDcRfVjgR8FXVOjVnmA+rlvc33NUf6POmBqUzZqhzj7onhrTnzHhuU+20HtBJWcalbUmYnJpaGKfRuifxvEcW/4qY3oTSIBx1P6Z9ir7JWhwkq8st5xmTP8ApbyRkuiccjfZHZ0BpH/5ang1SB9HVGP4tU7/AEI/tVg29AC2MwdVZWe1anYuDI8q3Z0xknooHfRrRjKrV/o/xTb/AKP6LQSatX+n/Fa4VhEyFDtNSHe5TxzySdNm5Uloyz+hNEfjqf0/BQbR0es7M+sq/wBP+Oi0F7Wx1NuICdh3A/6WY+uYhhM5+BG1duOM32yfIfbcVE6VHx/w/wAVLs9xWfaane4D2NRWFgwnIZyJ5Ae5INRxaBo4DXj8FtxaNWyzsVwWVx0qZbcZ9yjdLLjotsNZ7A4loaRLiQIqMk84JCkXRixZnLXLYRsUrpA4PsVpZOlJx7xmPMKDbUkUTtHJHKtIyJGoVpUbkqxm08PcvQOYDXS2eEJhrMpTlAdkcZQaYBB8lpARygnIQQMlFFKWWoYUCJN2s7SmuUe7Rn3KUWrDNIbKQU64KXdF2mrUAGm07AFm6NEdtmwuaY1B8on2qQ5W/TKxii6ztbpgf3nE2TzVK2qt45XE5s0XyHgct0pTXCM/k8FErVpTbH5iT87VTkR4ljVqbvmUi0YnU3ax8Bs8EwXj4bxCkNtsUyBsBw8ysuZSGOzAWtnaJ3ye4nJMqwtNKXOcc5JDBvjKTwUBwUGjrJFgtzqTw5pIgg5a5aEcV1GydIm2mlMgOABfnA/UOe5clUuxXi6mQQiLV7MzhyR0V1pGs9yk2a1iNPFZGj0jMB2ThoZAyPGNFYU+kLH6gt8x8VZys5/FRoql6hsR/pW123lLCcWQmfCVijWnROU6zhoTnrG3msSjyVDWjoVntYMQ4Ea5FS6rwcLpn3hYK77a5jgQtTYLTIA1J8hz4LnljoomSbxrNdRdxyHcdfIrKWmkZBB0y7lbWwlzznkNAoD2cFfHFJCbJV318iHDZlz3+aK127DhEcTy3eCaszp8FW3rVPWRwC01bopyqFlxQrBo9OAdm2NVIvC/aQoVKbQXGox05zqDtO4FZQvyTcmZ8ANTwU/Cu2ZU/oq6gyPJVYpzy3K2qeieRVbhgE7cgFRDGnuaO7dsRuIInVNEJVEZ81oQcIIPbmggZJchCU5qIBMRNun0nclLc1Q7o/iEflPuVjTpFxy1KwzSE2Wxl7gBtXQ7juNtKmD+LUqs6PXUGwSFrqYyXJmn6OjHH2Yb6Rz26G+H+Bw+9ZGVs/pBALqPJ/tZCyJoq2BXBHNn+bGgiLE8W5JnPNVabIgAKW70Ts/dAaKsvG39h0aDIcTv5JVXZuKsq7ytOeEcjy3Jd19HK9ozYzs+s7JvcdvcrLof0b+s1C+oJptOf53ery2ldNo0WtAaABAyA2AblCc96OzHjtWzmz/o/rD8bJ25O1Og0zKo7xul9F2FxYSNQ1wcRwI2HgundKLYaNB7memYa2NQ6ocMjiGgwqe4Ohtd1LrWUQ8Zy94nGdvVtJGU7RJMIi37CcUtIwVlr4TnmDk4bwjr0zTdkcjmDvGxaS+uj4qMNak2HNBNRg/KYcQN49ioadYOpFpzw5jfhOsHgqJ2SaokXfe5acz8CtTYKwqjs67lhH04zGY3+4jYVNuu9XUng/Petxl9mJRs3dGQRluV9Y3OjSD7lV3daWVWB7M9ARuO5aCy0zt1Sy0lZiK2OWSw4iZyCReN0lrJBnPTbG9T2ugZKVqOa5PO4uy3jTRlLO0jwKrLe2ah5D3rV26wdrENDlHcqG3WJwcDBg5d4z9hXXGak7MOLUaKo0FMumlD5cRIyAOkHLIp2z0QT2jAbmfgrWneLKdFxaAwRJH4nR6x1PAaKWfL/wAx7Jxjq2YSq3snkVWOPZ7wrV7gQ4gZGY4DMhVlMZxsiOSujYw5uWY1zB9ySxufJSMDm5ahIFMwd51+C0ILCCggKZ3hEgZJIREJcIYECHbtyqjkVqbrs4kHUysvZDDwVs7qpyARmDp+6lkdFYKzVXdSyGSs2DJVd31iMlaMO9efN2zsSox3T2nnSPB4/tKyuBbPp/TGCkfzEf0n4LHOavR/GX+aODP82NmmEjq0+5iThXUqOcrrzqYWxv15bfcqCqC+kI1LgBxJcQFL6QWjtEf8R7/NMXdVhrDE4ajTA1MPGXfPmoTdsvBUjp102RlnospggYRnO1xzJPfKetVrDQHNg54ZkYZdk3EdgLsInis70eu+22+oD9aNDEHPAbo0BwBaG7Tz8VZ1ei1rayubXWJpUiOqwtY3r3T2XOIziYMbSuTj9nb5EiDe9Q2gsAp1GNaS+p1jS37zCW02NP4oOIyMsguh3fUrdZQ6vALJ1InLtThGGDwiI/dZamJptLgNII2lo3ccge5QalpwMc0vrNpQXlgd2S3V2QMcYjPilYpY3LaJlnDXWis9sYS4xuJMSe+Ce9c36UXX9VtHZHYqDG0cCe03xnuIXQbqt7KrAaYw05I/MSCAcW7UHbPBUf0hWQOstKoBmx0f8Xg+8BEZfsE41GjAklrjGnkRsnuSaoE5f64JZ2O3DxIJA93gmSVZnOXHR+/H0H5ZjaDoRuXTbBezazA5h57weK40CrS6L8fRfIMDbtEbiNoQ1yQjsItMNzI70w29S8xOQ2A7d/NZqlfjawBGR2iZ8OCs7vH+1yZIfYKRpW2guHFCtZcuPskKJYbSDIGg7lZsr8s1zW10VuzF2wufVdga5wkDstOz3Sl2no9aHsJJaMpDJzMbzpK3WHKFGfTMLpjl3dEJxrZzGnT7OYjURuVM4kZjv4rS29sVXj87vaVmna98dy74uxDjXEgQTBTFZ+fBP2cdnxTDacyfnVbQCCOSCWWIJiJmFGAnGsQLUgFWezlwJGzLxWv6MtOHPYqO4aYLiO/w/wBrT3e7BlC58j9HRjj7L5lEyHNz3qyptcdRHNRLvfkrBr8lwy7OtGV6dn7ul+v/AMXLIzC1nTimerYdzva0rGkr0Pxn/mef+R8xepRV62FpO4E+CQFU3/eGBuHadeMe5WZBK2Z68auJ/wA67VMuh2TP/tb/AHU1Ul0lWlytxVqDN9Vh7g79lG+2dCOoVrGesJY7A4EEESDntBGYMyEV4WqoW/f1jUDe0Gn0RH4nGBlxO9WFSiHa67CMj4qrttpZRqM609ipLQ50Q14HouMaOE67lzWzqjxZLszARM4gYIM94OSr+kF2PrNDWODAA4unKWgDsg7EuzWez0pfRLRijE0Plp3RnDTmY5p+ta2Et0ycJB1GoMg55a9yZ0pfRB6OWPqKLi6QHGW4tc2jZxgJXSqzYrvqD1WNd/KQfZKpOkfSA4hSa6ajyG5H+G1xAy/MZ5+S2FroB9F7Nha5nkR7Vla2QyyUmcVLuwB+Y+wJtOEdk/qHsKbXScgEEE49uZ8fGPigByx211N0hdCuC+W1Waw4DMbxvC5qpd3W91J4cDEJNclQmjql22hx7JAAxEztO4HzV2HGWkfPAeSzlzXuypTDhroRuMK6s9eFxyjTCLL2m+AOWaNzpCqmWgnfGxSqbslNLYTejC25v3r/ANbv7is09uR8uJJWtttKarj+Y+1ZgMGLjnG7mvTh0Z9CaTIhvDzQps1G0eYRF7Qdc089rXCZAPt71VGWRyziEERY3eggCcTuTbigECkBMum0Frie7uyK19kIcAd6yN02bG4jhI5/6WssNOAIzgQea58tHTi6NBYpaFbUXdlUtCTHmrKjaIAC4ZdnWkRekFiNYNaIiSc8swP9rLVeidXMiDwBz7pWytVoaILzDRqc8pB3KEKtKC5tTCAJOKSIA1zzHinjzzgqRy5YRcrZh72LLPRxH0zk3hvceXthc4t9rNR5OzQcld9Mb86+s4jJpOQ3NnLxOazi9C21shGKQFc9G3AW2zT6zfMmPaFTKQ15D6bgY9GDuIdHuSNHZbutPWUw/wBaSP04jh8oUDpZd3XWSo0CXNGNvNmfmJHel9FqodY6J3Mg82ktPmEm97b1Nag4+hUcaNQbO3mx3cQRycVDoqcmsluqUjNNxadsaHmNCrL/AKttGHCXA7iRmBwGnkqy2Uw2o9o0a5wHIOITKrSZhSa9ky7bSG2inUfmA9rnTqYdJ5rrXR61dZZqTzmXNBPOTi85XGV0voHbibLTZtD6g5AAO9rwsz+xxZg74phtas0aCs8DuLlAU69a2OpUdEYqjjG4nMjxKgrfowBPxlzb/afgAmFIoCW8p/qYf8U0BHQQQSAuujV89TVE5tJzG8ftqF2GyWdhaCIwuEiNoOhXBWOghdb+j6/BVs3VnN1LIb8B9GeWY8FLN8bQJbNSyg0QAEs0gEpspLnAa7FxRY59GVt7Yqv/AFH3LHnIOPPzK2VsM1H8/c1ZF9KQ8fOpXpwMeirYT4p6znUd45on09vFHZj2irmCQ2AEEdRmaCDQrYiBQJRLJksblfFdvHI+BWxsoEysHYK0VQdy21itAMHeufL2dWHo0NmbCs6DABl85KtslSWqxElcM9HUV3SBo6ofrb71g+l9s6qkGRBfMmM8A1Pjl4roFvpSWtIkE/8Ai4rln0o2n/1OAEHCxjRB3y4+0Kn4z/ajlzq5WYitUxOJ3ptBBdpICkVRI/SA4fpIE+ceJUdWtqu8so2asc21A9p4YXuBH8pQgNv0Ht4+rlp2VS1vJ7cY96HTmtNjedtOqzuOoPg5ZW6706lkT2hVpPjeKbarXf2jxU7pnbz1top/hc2g8c2x7nKbX7FE9GRrVMTi7eSfEykIILZMC230cVe1VJ0psn+Yy4+DB4LEq96PXh1Vnte91NrRzc7D7HFKXQ12VNodMzte73JhP2nQcc/FrCmFpiAn7MfS/ST3/JTCdswl0bw4d5aY84QgGkEEpzYSASpt0XtUs1VtSmYcNmxw2tcNoKhIIA7rdHSCnaKLajNozG1rtrSpDLRK5F0Pv/6vVwuP3b4DvynY74rq9AiPZx5Lknj49CkyotB7b/1e4LK1XAVHDiQfFaus3tO/UfYFjrwtDmVnxpiMjfDiF14wfSGKtMDImD5EfFNtEAnach8VKfXmIEh2Y4bwor7QZMbNqujFUSm1pGxBQxat48Ea1SCyTiRIkFgQmk3tLXXHm2DmNkqgpWebOXjVrjPIgQtbY6TcLSDEgEjZJAKhldnViVGlu6oA3IfFWdDM8lT2BzRtJ4K1o1C6Y03DZ+64ZnUim6WPypifSf7Guy81xvpjWm1vHqw3vDRK7H0je0Op4tGh7jwDQM1wi8LUatV9Q/jcXeJV/wAdas5MvyGESBQXSTBC3N50v/ZbMIEYgZ3F3WQfGB3rFUnDQ6HyOw/OxbK87cPsihSjN0jkaRcT5wO9JroDLOaSGnbDweYbHtB8U70htOOuTvZSH/5MTFKtIA2udnygA+J9iYtNXE6eDR4NA9ycgGkEEEgAnab4a4b48nJpLqjtHmfagByqZYzhinxEe5MJ1juwRuz8S34JpNgBO2R0VGHc5vtCaRtOaAJFrsZZWdTOx2HunI+CYqOkk8Vsel9zElloYMoaKkbNMLuWzwWOY3foNUk7EEWoNaToJ5J3BnnJJ0aNeE7uSnUrqqu1hg3bfAe8p0MrzZ3DURzIB8CV0ToDfpqM+r1D2mCaZ1xMGrZ3j2clkm3Cza5x5QPiifcxaQ6k8hwzGcGeDholKHJUJ7OlV2w53P3BYi9D987m7wxFaTo5bKlWzNdVzfLgTtOExJ4qgvak7ryGgky72z70Q7HJaG7EPu+WJQnHD86qxpOAIpjcZO9x1hQ3syjbodsEKyZhjDm55IIi6MkFoRMKEo4SSFkyW/R+qCKlM/iAI7sj7Qr6zg4W8o8Mlj7utGCq078vELe3eBlyEeGq5sq2dmF2i0u5gABOat22gkdkZcEzY7OwMnj8wnKhc0SND5HiFxyOpGS+ky1Op2TEIl0052gPA9wK4yu5dObtdabDUa0S5oFQc2nPyxLkVHota3ugUKggSS5paAN5LoC6MDXGjlyp8iqQXQL9+jgClT+q4nVMg8PcBiBB7WeTSCNPgtBZ+i9nFjFnfTaHFoD3QC7rXCesD9cnSByhV5ISxSbo4+VZ1LxLrLTbtpVCe5zcv7Sr3p10VpWYUTQa+CCKhJLhIw4ST+EntcMlk6YyIOQI8xmPZHetLZOUXF0wgQHgjQEEeKTUbBI3E+1EApFSx1HOOFjjmdGk7eSYiMgpQuqtE9VU/kd8E2+x1Bqxw5tI9yQDKctHpu5n2oCzuOjXeBTtWyvLjDHHM6NPwTAap6O5D+5qbUptgqgGabxlta7eOCa+qv8AVd/KfggBpBOiyP8AUd/KfgnG3dVOlN/8pSA7hctibUs1KRIfSZPEFglcct11uo1n0cJLw9zWtiZwuIDo3ZSP2XW7iv8As9KxUQ+oA9lFuJhnFiaz0YjXYsf0Xu+q601bfX7DB1jgXaumRLRuAkTxyUMbabsrwTpIV0W6I546rThjNzpBeTsG3D7VpW3RZ204NJpnODm4SYHaOY2DVQLD0s+sVer6uqyXDqyW9lwb2iXHZocuSs/rtN1R0uzYTiGeQph3aOw5kxyC3Jtl4RilrZHvDo1RqkYfuy3XA1oBG4jSfis3etzOoPgkuac2uiO47AVrKdpGEvluFoc4wR6Tu1E8AYneUi0WprqLsRxtLoJaJEZGMs9cpRGTQp44tfRWdHx9z/yd7k3e1zl5L2GCdRpMbZ+KduhwYxzTI7ToByIEAiRxCmucCE7qVkK0YmvY3UzJDm566j4JFVwdnMHQxtWrtLIVPaLO0n0R4BWUrJuJSdVT4/PcjVj9Rbu8ygt2ZojYUHeaS6uBM56w3PM7cRBGQ3IMv6s0Q04RuaAB4BLYqE9S8u7LHGNzXH3LeXTWxNbia9pGwsdv5fMLEjpRaAI6w+J+KI9La/8A3D4lTnByKwkonSbTaqpqDA04GgRJa2TtJEkjYpH2hVwkOLW7yD7yuXt6W1/+4UodL6+RJaSN492/jruhS8Bvy/06A+0FzZc9wpyHEuPpxm0Bu48czuzRWe2vquJgNpN1JnESM+Q2E+1YR3S173feFoaAYa0bdgBMwTtcdBKXaumDjTwMaKYPpkEnF+UZCG58ztOsvxv0iiypezeWa3U8OM1BDu0cwInRsa5DKEDbKdQuaCHS2RhcJgcNhkyP2XNm3+/c3wUiwdKn034sLXAgtLSSJBjQ7Dkn42Czpm5uq0dZTDZ+8pghwIzcNgM6g5DmEzbbxoPMFlTEzKGgDL1ZDow7li39KKnWCo0Na7bGYdqMwdZbAO+JSbV0oq1HAnCIyAaMueZJ84TUGJ5VVGoLhsBZnoXB2W70fenOvG9Y37cqbx4ful/blTh4futcWQcjWPrpBfKy321U4eB+KIX1U9byCOLFZpnNCIRsWb+3qvrDw/dJN81DqR4funxYWaYxthJAGwrN/arztHh+6MXs/eP5f3RxYWaQOCBqCVnRfDt48B8UX2y/f5BHFhZomt7QPZIE5ESJ2HUaKRWtLqjA17gWiMhDRloTG5ZE3zU9byCS6+qsQXCOQ+CXBjUqVGzuzBQlxOJ5/CBLg0jJs7CTBJyjaislYFlSYNSpiJz07WQA9X0s/wBlj2X/AFRlib4BKb0irBuEObBEaZ+MrPBm1ko2TRLA3V7nB5GUAYNd/q670vFhoOmTDi5w1HZe2QdokYT37ljf+pqskhzRJJMJqp0gqkyXNkiDlqDsKPGx+RWXd5Wxz3Ym9k8No4zqkWe+Ht9Jve34E5eKpRa6rx6bGjiWtUa0UnD0ng8nh3kCt8URtmndfDHfiA4GQkPeFki0b07RtTm6OPI5ha40FmllBZ/7acNR5oIATaK5kCNBrOsyZ04pg1fmVIr+l3D2BNYuB8FtGRPWcPNIdns807I+QhA+QgBlpI2FB1RPGkN6LqOJQA1G/NDEBvTn1fifBH1PHySAaZwlDEnRTO9F1RTGIaEqeBR9UUDSQA2XDcUYYNiNtEzql9WeCAEmEWAFLNLgEkUOCBBCkUowEfV8Ek0huQMDm96Jso2sjehB4pANVKmyEAQnCwpDqfBAAxoddwRdWjFIoAIgIYhzQLUOrO5FAHkjpBpcAThBOZiY4wNUiOCJyGA/Vc0GBmBpsnNLZUBEARyKgkp6zPIMgfDvSSQm2LfkSDlGRzSMbU+WIixaGRXnNBHCJIC7qfxD+n4JMIkE0IRtQQQQAiURKJBZGESjlBBDGAOKU0oIIAUSgUaCYgM1ROCCCACRIIIAIIIkEABE5BBMABE0IIIEG0JDzqggssYbCiKCCQBhJqoIJGhiqO187lPs38PuP9zUEFomNvUWs4oIJFBIQQQVSZ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230438" y="-2027238"/>
            <a:ext cx="6067425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150" name="Picture 6" descr="snow-white-7-witch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98717"/>
            <a:ext cx="5443016" cy="407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8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2904834" y="404664"/>
            <a:ext cx="3800712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בִּירָה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" action="ppaction://hlinkshowjump?jump=nextslide"/>
          </p:cNvPr>
          <p:cNvSpPr/>
          <p:nvPr/>
        </p:nvSpPr>
        <p:spPr>
          <a:xfrm>
            <a:off x="4662264" y="3789040"/>
            <a:ext cx="4139952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סִירָה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395536" y="3789040"/>
            <a:ext cx="4032448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מִיטָה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6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674274" y="1164093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5122" name="Picture 2" descr="http://fondosdepeliculasdisney.com/wp-content/uploads/images/89/blancanieves-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4" y="764704"/>
            <a:ext cx="4572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5153213" y="620688"/>
            <a:ext cx="3589150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170" name="Picture 2" descr="http://farm6.staticflickr.com/5168/5361481797_d79b452430_z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429125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2931528" y="332656"/>
            <a:ext cx="3312368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כִּתָה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6407696" y="3650474"/>
            <a:ext cx="2736304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זִיו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2915816" y="3660601"/>
            <a:ext cx="3476168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מִיטָה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0" y="3661281"/>
            <a:ext cx="2915816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אִישׁ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1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521874" y="-963488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4" name="Picture 6" descr="Snow White Wallpaper - snow-white-and-the-seven-dwarfs Wallpaper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78" y="2420888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5482245" y="821211"/>
            <a:ext cx="3645054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pic>
        <p:nvPicPr>
          <p:cNvPr id="1026" name="Picture 2" descr="https://encrypted-tbn3.gstatic.com/images?q=tbn:ANd9GcQYjd90JsW_k48juaIhoh1deCRZL8qO75F4HvzvI_IvV6BBj7W0IQ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7166"/>
            <a:ext cx="5211930" cy="59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3131841" y="332656"/>
            <a:ext cx="3312368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מַצִּיל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6641525" y="3645024"/>
            <a:ext cx="2520280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קִיר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3257149" y="3645024"/>
            <a:ext cx="3384376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חָצִיל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-108519" y="3661281"/>
            <a:ext cx="3365668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מִיטָה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07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650461" y="-708794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6" name="Picture 2" descr="https://encrypted-tbn3.gstatic.com/images?q=tbn:ANd9GcRL_7CJTIluU-1EfqSW4oXr7d8LJnJgX7eRLjyMqDp2-_WiY2M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475668" cy="447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4" name="Picture 2" descr="https://encrypted-tbn2.gstatic.com/images?q=tbn:ANd9GcQPFTiP8yaL3lpJGWOdkXqjivG1zNUtpcEOPWsyBa2MZHGcw9Yz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44" y="2283289"/>
            <a:ext cx="3942507" cy="394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948178" y="-531440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6" name="Picture 2" descr="http://thetimeiswrite.files.wordpress.com/2012/04/the_wicked_witch_of_snow_white_wallpaper_jxhy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99864"/>
            <a:ext cx="5688631" cy="426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5292080" y="499780"/>
            <a:ext cx="3477497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נָעִים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" action="ppaction://hlinkshowjump?jump=nextslide"/>
          </p:cNvPr>
          <p:cNvSpPr/>
          <p:nvPr/>
        </p:nvSpPr>
        <p:spPr>
          <a:xfrm>
            <a:off x="0" y="2348880"/>
            <a:ext cx="3923928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טָעִים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rId3" action="ppaction://hlinksldjump"/>
          </p:cNvPr>
          <p:cNvSpPr/>
          <p:nvPr/>
        </p:nvSpPr>
        <p:spPr>
          <a:xfrm>
            <a:off x="0" y="4581128"/>
            <a:ext cx="3952629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בָּנִיתִי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0" y="116632"/>
            <a:ext cx="3909948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דָּבִיק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8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5" name="wind.wav"/>
          </p:stSnd>
        </p:sndAc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527328" y="-708794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6" name="Picture 4" descr="Snow White snow white and the seven dwarfs 34214813 1600 1600 snow whit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0" y="206084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945006" y="-531440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0" name="Picture 2" descr="http://www.ruralpini.it/images/Mela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15438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4644008" y="260648"/>
            <a:ext cx="4265274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קָנִיתִי</a:t>
            </a:r>
          </a:p>
        </p:txBody>
      </p:sp>
      <p:sp>
        <p:nvSpPr>
          <p:cNvPr id="6" name="מלבן 5">
            <a:hlinkClick r:id="" action="ppaction://hlinkshowjump?jump=nextslide"/>
          </p:cNvPr>
          <p:cNvSpPr/>
          <p:nvPr/>
        </p:nvSpPr>
        <p:spPr>
          <a:xfrm>
            <a:off x="-21704" y="4581128"/>
            <a:ext cx="4127965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בָּנִיתִי</a:t>
            </a:r>
          </a:p>
        </p:txBody>
      </p:sp>
      <p:sp>
        <p:nvSpPr>
          <p:cNvPr id="7" name="מלבן 6">
            <a:hlinkClick r:id="rId3" action="ppaction://hlinksldjump"/>
          </p:cNvPr>
          <p:cNvSpPr/>
          <p:nvPr/>
        </p:nvSpPr>
        <p:spPr>
          <a:xfrm>
            <a:off x="11986" y="48034"/>
            <a:ext cx="4094273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</a:rPr>
              <a:t>פִּיצָה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-1" y="2293129"/>
            <a:ext cx="4106261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</a:rPr>
              <a:t>תַּנִין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18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521874" y="-891480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6" name="Picture 2" descr="http://www.sacredart-murals.co.uk/images/mural-rooms/Snow-White-Mural/Large%202500/seven-dwarves-cottage-250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38072"/>
            <a:ext cx="6048672" cy="385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4" name="Picture 2" descr="http://img3.rnkr-static.com/user_node_img/50018/1000345761/full/snow-white-witch-photo-u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617" y="2259454"/>
            <a:ext cx="5152762" cy="41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8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3346549" y="404664"/>
            <a:ext cx="2809627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שַׁיִט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5735939" y="3625961"/>
            <a:ext cx="3419872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טִיסָה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rId3" action="ppaction://hlinksldjump"/>
          </p:cNvPr>
          <p:cNvSpPr/>
          <p:nvPr/>
        </p:nvSpPr>
        <p:spPr>
          <a:xfrm>
            <a:off x="2627784" y="3626544"/>
            <a:ext cx="3168352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סִיכָּה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" action="ppaction://hlinkshowjump?jump=nextslide"/>
          </p:cNvPr>
          <p:cNvSpPr/>
          <p:nvPr/>
        </p:nvSpPr>
        <p:spPr>
          <a:xfrm>
            <a:off x="0" y="3625962"/>
            <a:ext cx="2627784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בַּיִת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526237" y="-819472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0" name="Picture 2" descr="http://images2.fanpop.com/images/photos/6200000/Snow-White-and-the-Seven-Dwarfs-snow-white-and-the-seven-dwarfs-6248875-1024-768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30" y="2542748"/>
            <a:ext cx="5098051" cy="382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644008" y="476672"/>
            <a:ext cx="4153265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098" name="Picture 2" descr="http://static3.wikia.nocookie.net/__cb20130202044517/disney/images/4/40/The_Witch_KHBBS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1912" y="260648"/>
            <a:ext cx="4317693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2915816" y="332656"/>
            <a:ext cx="3312368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פִּיל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rId3" action="ppaction://hlinksldjump"/>
          </p:cNvPr>
          <p:cNvSpPr/>
          <p:nvPr/>
        </p:nvSpPr>
        <p:spPr>
          <a:xfrm>
            <a:off x="3059832" y="3626544"/>
            <a:ext cx="2592288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גִּינָה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" action="ppaction://hlinkshowjump?jump=nextslide"/>
          </p:cNvPr>
          <p:cNvSpPr/>
          <p:nvPr/>
        </p:nvSpPr>
        <p:spPr>
          <a:xfrm>
            <a:off x="72008" y="3626545"/>
            <a:ext cx="2843808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גִּיל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מלבן 8">
            <a:hlinkClick r:id="rId3" action="ppaction://hlinksldjump"/>
          </p:cNvPr>
          <p:cNvSpPr/>
          <p:nvPr/>
        </p:nvSpPr>
        <p:spPr>
          <a:xfrm>
            <a:off x="5796136" y="3626543"/>
            <a:ext cx="3240360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err="1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אִמָא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2915816" y="548680"/>
            <a:ext cx="3312368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גָּלִיל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6408611" y="3645024"/>
            <a:ext cx="2736304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עָדִין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3347864" y="3626544"/>
            <a:ext cx="3060746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חָלִיל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-36512" y="3626545"/>
            <a:ext cx="3384375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שָׁבִיר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8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2555776" y="-926312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170" name="Picture 2" descr="http://frommilkitchen.files.wordpress.com/2011/01/snow-whit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696261" cy="403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251520" y="836712"/>
            <a:ext cx="4343902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pic>
        <p:nvPicPr>
          <p:cNvPr id="5122" name="Picture 2" descr="http://www.mwctoys.com/images/003Witch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5881" y="908720"/>
            <a:ext cx="4026159" cy="536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3095328" y="476672"/>
            <a:ext cx="3312367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טִירָה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" action="ppaction://hlinkshowjump?jump=nextslide"/>
          </p:cNvPr>
          <p:cNvSpPr/>
          <p:nvPr/>
        </p:nvSpPr>
        <p:spPr>
          <a:xfrm>
            <a:off x="5949282" y="3645024"/>
            <a:ext cx="3159222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סִירָה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-36512" y="3661281"/>
            <a:ext cx="2843808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קִיר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מלבן 8">
            <a:hlinkClick r:id="rId3" action="ppaction://hlinksldjump"/>
          </p:cNvPr>
          <p:cNvSpPr/>
          <p:nvPr/>
        </p:nvSpPr>
        <p:spPr>
          <a:xfrm>
            <a:off x="2771800" y="3654144"/>
            <a:ext cx="3174538" cy="22390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15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</a:rPr>
              <a:t>פִּיצָה</a:t>
            </a:r>
          </a:p>
          <a:p>
            <a:pPr algn="ctr"/>
            <a:r>
              <a:rPr lang="he-IL" sz="1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ל</a:t>
            </a:r>
            <a:endParaRPr lang="he-IL" sz="1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he-IL" sz="105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66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3295193" y="-989335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8194" name="Picture 2" descr="Snow Whit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" y="2780928"/>
            <a:ext cx="9126851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5076056" y="836712"/>
            <a:ext cx="3768821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pic>
        <p:nvPicPr>
          <p:cNvPr id="6146" name="Picture 2" descr="http://images45.fotki.com/v153/photos/4/1741904/9425128/snowwhite_witch_003-vi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5981"/>
            <a:ext cx="4392488" cy="54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err="1"/>
              <a:t>פורית</a:t>
            </a:r>
            <a:r>
              <a:rPr lang="he-IL" dirty="0"/>
              <a:t> </a:t>
            </a:r>
            <a:r>
              <a:rPr lang="he-IL" dirty="0" err="1"/>
              <a:t>אברמוב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5580112" y="476671"/>
            <a:ext cx="3169667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רִיצָה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506225" y="2276872"/>
            <a:ext cx="3361580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15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שִׁיטָה</a:t>
            </a:r>
            <a:endParaRPr lang="he-IL" sz="11500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מלבן 8">
            <a:hlinkClick r:id="rId3" action="ppaction://hlinksldjump"/>
          </p:cNvPr>
          <p:cNvSpPr/>
          <p:nvPr/>
        </p:nvSpPr>
        <p:spPr>
          <a:xfrm>
            <a:off x="506225" y="4293096"/>
            <a:ext cx="3361580" cy="2215991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זִירָה</a:t>
            </a:r>
            <a:endParaRPr lang="he-IL" sz="13800" b="1" cap="none" spc="50" dirty="0">
              <a:ln w="38100"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539552" y="188640"/>
            <a:ext cx="3384375" cy="186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15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</a:rPr>
              <a:t>פִּיצָה</a:t>
            </a:r>
            <a:endParaRPr lang="he-IL" sz="115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32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218" name="Picture 2" descr="Snow White Wallpaper 1440×900 Wallpaper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" y="764704"/>
            <a:ext cx="9134789" cy="572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>
            <a:hlinkClick r:id="rId5" action="ppaction://hlinksldjump"/>
          </p:cNvPr>
          <p:cNvSpPr/>
          <p:nvPr/>
        </p:nvSpPr>
        <p:spPr>
          <a:xfrm>
            <a:off x="-36512" y="-1107504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788024" y="686976"/>
            <a:ext cx="4174169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pic>
        <p:nvPicPr>
          <p:cNvPr id="10242" name="Picture 2" descr="http://forums.appleinsider.com/image/id/23628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595"/>
            <a:ext cx="4320479" cy="61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3059833" y="476672"/>
            <a:ext cx="3096343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חַגִּים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5940152" y="3645024"/>
            <a:ext cx="3131840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חָבִיב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2951312" y="3626542"/>
            <a:ext cx="2952328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דָּגִים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35496" y="3626543"/>
            <a:ext cx="2843808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זָרִיז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43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345040" y="116632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8" name="Picture 4" descr="bianceneve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300155"/>
            <a:ext cx="4392488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89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1266" name="Picture 2" descr="http://www.photoinpixel.com/mypicture/snow-white-and-the-seven-dwarfs-wallpapers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26733"/>
            <a:ext cx="9180512" cy="515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>
            <a:hlinkClick r:id="rId5" action="ppaction://hlinksldjump"/>
          </p:cNvPr>
          <p:cNvSpPr/>
          <p:nvPr/>
        </p:nvSpPr>
        <p:spPr>
          <a:xfrm>
            <a:off x="4819193" y="-1191933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107504" y="404664"/>
            <a:ext cx="4127878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pic>
        <p:nvPicPr>
          <p:cNvPr id="12290" name="Picture 2" descr="http://www.disneyvillains.net/images/evilqueencel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89" y="188640"/>
            <a:ext cx="4925987" cy="615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2884948" y="620688"/>
            <a:ext cx="3312368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עִדָּן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" action="ppaction://hlinkshowjump?jump=nextslide"/>
          </p:cNvPr>
          <p:cNvSpPr/>
          <p:nvPr/>
        </p:nvSpPr>
        <p:spPr>
          <a:xfrm>
            <a:off x="35496" y="3648474"/>
            <a:ext cx="2843808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סִידָן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מלבן 8">
            <a:hlinkClick r:id="rId3" action="ppaction://hlinksldjump"/>
          </p:cNvPr>
          <p:cNvSpPr/>
          <p:nvPr/>
        </p:nvSpPr>
        <p:spPr>
          <a:xfrm>
            <a:off x="2915816" y="3648474"/>
            <a:ext cx="3384376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חָצִיל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מלבן 9">
            <a:hlinkClick r:id="rId3" action="ppaction://hlinksldjump"/>
          </p:cNvPr>
          <p:cNvSpPr/>
          <p:nvPr/>
        </p:nvSpPr>
        <p:spPr>
          <a:xfrm>
            <a:off x="6372200" y="3667495"/>
            <a:ext cx="2736304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עָדִין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795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648380" y="-963488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3314" name="Picture 2" descr="Princess Snow White with Princ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64" y="2052161"/>
            <a:ext cx="4508759" cy="428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4578" name="Picture 2" descr="Realistic Old Hag - snow-white-and-the-seven-dwarfs Fan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59453"/>
            <a:ext cx="5235321" cy="417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3059832" y="476672"/>
            <a:ext cx="3528391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שִׁירָה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" action="ppaction://hlinkshowjump?jump=nextslide"/>
          </p:cNvPr>
          <p:cNvSpPr/>
          <p:nvPr/>
        </p:nvSpPr>
        <p:spPr>
          <a:xfrm>
            <a:off x="323528" y="3620371"/>
            <a:ext cx="3600400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דִּירָה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מלבן 10">
            <a:hlinkClick r:id="rId3" action="ppaction://hlinksldjump"/>
          </p:cNvPr>
          <p:cNvSpPr/>
          <p:nvPr/>
        </p:nvSpPr>
        <p:spPr>
          <a:xfrm>
            <a:off x="4932040" y="3620372"/>
            <a:ext cx="3600400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מִיטָה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600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appy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94" y="764704"/>
            <a:ext cx="4593511" cy="54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758981" y="-827541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7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1052322" y="-603448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5602" name="Picture 2" descr="The Vultures - snow-white-and-the-seven-dwarfs Photo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22891"/>
            <a:ext cx="5486610" cy="439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2987825" y="620688"/>
            <a:ext cx="3168352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חָבִיב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5652120" y="3564437"/>
            <a:ext cx="3528392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פִּיתָה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rId3" action="ppaction://hlinksldjump"/>
          </p:cNvPr>
          <p:cNvSpPr/>
          <p:nvPr/>
        </p:nvSpPr>
        <p:spPr>
          <a:xfrm>
            <a:off x="-1" y="3572699"/>
            <a:ext cx="2526549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נִיר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" action="ppaction://hlinkshowjump?jump=nextslide"/>
          </p:cNvPr>
          <p:cNvSpPr/>
          <p:nvPr/>
        </p:nvSpPr>
        <p:spPr>
          <a:xfrm>
            <a:off x="2526549" y="3572698"/>
            <a:ext cx="3125571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אָ</a:t>
            </a:r>
            <a:r>
              <a:rPr lang="he-IL" sz="13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בִיב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345040" y="116632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5362" name="Picture 2" descr="Happy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1" y="692696"/>
            <a:ext cx="4006550" cy="546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1442" name="Picture 2" descr="https://encrypted-tbn0.gstatic.com/images?q=tbn:ANd9GcRJ6FqR0a7FdWoQaG8-wqZudMzZCvBhN77AgE2gNQSzwy7XxtXx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380334" cy="421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948178" y="-60741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pic>
        <p:nvPicPr>
          <p:cNvPr id="26626" name="Picture 2" descr="The Queen in the Magic Mirror - snow-white-and-the-seven-dwarfs Phot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544616" cy="444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2685448" y="548680"/>
            <a:ext cx="4176464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טְבִילָה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" action="ppaction://hlinkshowjump?jump=nextslide"/>
          </p:cNvPr>
          <p:cNvSpPr/>
          <p:nvPr/>
        </p:nvSpPr>
        <p:spPr>
          <a:xfrm>
            <a:off x="4751437" y="3593404"/>
            <a:ext cx="4032448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חֲבִילָה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מלבן 8">
            <a:hlinkClick r:id="rId3" action="ppaction://hlinksldjump"/>
          </p:cNvPr>
          <p:cNvSpPr/>
          <p:nvPr/>
        </p:nvSpPr>
        <p:spPr>
          <a:xfrm>
            <a:off x="251520" y="3593405"/>
            <a:ext cx="4232760" cy="221599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13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זְרִיחָה</a:t>
            </a:r>
          </a:p>
        </p:txBody>
      </p:sp>
    </p:spTree>
    <p:extLst>
      <p:ext uri="{BB962C8B-B14F-4D97-AF65-F5344CB8AC3E}">
        <p14:creationId xmlns:p14="http://schemas.microsoft.com/office/powerpoint/2010/main" val="6382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493186" y="2276872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6386" name="Picture 2" descr="Dopey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3" y="1176338"/>
            <a:ext cx="4207919" cy="51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968616" y="-603448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7650" name="Picture 2" descr="Humbert the Huntsman - snow-white-and-the-seven-dwarfs Photo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13" y="2132856"/>
            <a:ext cx="5305771" cy="424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99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2448421" y="620688"/>
            <a:ext cx="4393831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חֲסִידָה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4788024" y="3645024"/>
            <a:ext cx="4108456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זְרִיחָה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288181" y="3645024"/>
            <a:ext cx="4320480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לְמִידָה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7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345040" y="116632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7412" name="Picture 4" descr="Dopey - snow-white-and-the-seven-dwarfs Photo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0" y="704979"/>
            <a:ext cx="3916242" cy="554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8674" name="Picture 2" descr="snow-white-olivia-wilde-alec-baldwin-disney-parks-annie-liebovitz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66" y="2259454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2555776" y="548680"/>
            <a:ext cx="4032448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פְּ</a:t>
            </a:r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רִיחָה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" action="ppaction://hlinkshowjump?jump=nextslide"/>
          </p:cNvPr>
          <p:cNvSpPr/>
          <p:nvPr/>
        </p:nvSpPr>
        <p:spPr>
          <a:xfrm>
            <a:off x="5004048" y="3645024"/>
            <a:ext cx="3888432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זְרִיחָה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216024" y="3626545"/>
            <a:ext cx="4067944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אֲכִילָה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6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345040" y="116632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8434" name="Picture 2" descr="Doc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16632"/>
            <a:ext cx="4104456" cy="623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pic>
        <p:nvPicPr>
          <p:cNvPr id="29698" name="Picture 2" descr="https://encrypted-tbn0.gstatic.com/images?q=tbn:ANd9GcTsTqdVUBSJKnMLETSYdXtKWBu4QuzfbRMk-HWj8MhxsFXFAGDaO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8907"/>
            <a:ext cx="4248472" cy="431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3346549" y="394445"/>
            <a:ext cx="2809627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קִיר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6156176" y="3645024"/>
            <a:ext cx="2736304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כִּתָה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3203848" y="3626544"/>
            <a:ext cx="2592288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סִיר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72008" y="3626545"/>
            <a:ext cx="2843808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תַמִי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2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2483768" y="692696"/>
            <a:ext cx="4320480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קְלִיעָה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4644008" y="3645024"/>
            <a:ext cx="4464496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שְׁטִיפָה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107504" y="3645023"/>
            <a:ext cx="4464496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בְּלִיעָה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345040" y="116632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9458" name="Picture 2" descr="Sleepy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6" y="116632"/>
            <a:ext cx="3924402" cy="66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1" name="wind.wav"/>
          </p:stSnd>
        </p:sndAc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860032" y="1124744"/>
            <a:ext cx="4039579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22" name="Picture 2" descr="http://i.telegraph.co.uk/multimedia/archive/02163/snowwhite_witch_2163979i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692"/>
          <a:stretch/>
        </p:blipFill>
        <p:spPr bwMode="auto">
          <a:xfrm>
            <a:off x="251520" y="345785"/>
            <a:ext cx="4544767" cy="594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20" name="wind.wav"/>
          </p:stSnd>
        </p:sndAc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 rot="21017755">
            <a:off x="1735975" y="-633707"/>
            <a:ext cx="6933308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e-IL" sz="3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סוֹ</a:t>
            </a:r>
            <a:r>
              <a:rPr lang="he-IL" sz="3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ף</a:t>
            </a:r>
            <a:endParaRPr lang="he-IL" sz="3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 descr="Dopey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" y="3501008"/>
            <a:ext cx="2120243" cy="334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37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פורית אברמוב</a:t>
            </a:r>
          </a:p>
        </p:txBody>
      </p:sp>
      <p:sp>
        <p:nvSpPr>
          <p:cNvPr id="5" name="מלבן 4"/>
          <p:cNvSpPr/>
          <p:nvPr/>
        </p:nvSpPr>
        <p:spPr>
          <a:xfrm>
            <a:off x="4345040" y="116632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42" name="Picture 18" descr="http://static.divertimento.it/fnts/cartoni/immagini/biancanevegalleria/400/biancaneve0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1" y="692696"/>
            <a:ext cx="3949504" cy="53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89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12977</TotalTime>
  <Words>370</Words>
  <Application>Microsoft Office PowerPoint</Application>
  <PresentationFormat>‫הצגה על המסך (4:3)</PresentationFormat>
  <Paragraphs>244</Paragraphs>
  <Slides>83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83</vt:i4>
      </vt:variant>
    </vt:vector>
  </HeadingPairs>
  <TitlesOfParts>
    <vt:vector size="88" baseType="lpstr">
      <vt:lpstr>Aharoni</vt:lpstr>
      <vt:lpstr>Arial</vt:lpstr>
      <vt:lpstr>Calibri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בַּרְוָז</dc:title>
  <dc:creator>פורית אברמוב</dc:creator>
  <cp:lastModifiedBy>PURIT</cp:lastModifiedBy>
  <cp:revision>266</cp:revision>
  <dcterms:created xsi:type="dcterms:W3CDTF">2011-03-28T16:00:18Z</dcterms:created>
  <dcterms:modified xsi:type="dcterms:W3CDTF">2018-02-09T23:06:42Z</dcterms:modified>
</cp:coreProperties>
</file>