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8" r:id="rId4"/>
    <p:sldId id="282" r:id="rId5"/>
    <p:sldId id="279" r:id="rId6"/>
    <p:sldId id="276" r:id="rId7"/>
    <p:sldId id="280" r:id="rId8"/>
    <p:sldId id="28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123A4C-814F-491A-800E-ECE48CF8C3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736B31-867C-461D-8D2A-4D0B9651A1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65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DAE7-7B62-43F7-B43E-80EFCA9B328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1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EE8-B198-4CF9-BCDB-768CF73DFC6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54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AEC-8DE3-4239-BBE9-0116FC7BE02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65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A4B7-D616-45A3-9E59-42D376362A5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4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02EB-B971-4E22-8844-AE27CC8F5CA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4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785D-3C9A-42D9-A44B-5D55590A217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42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F799-5978-4721-BAE0-E3BE91F4A6D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39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8D6-331F-4EC5-BCBE-9BFE006569B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5A5E-0CFB-417E-98F9-7ED3349DD60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81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12B9-7344-418F-8409-B5A81D936DDE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5CF-C82C-4A07-A148-F14CF350B50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3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1532-2637-4341-83EE-782BC5E39DF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1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imgres?imgurl=http://siyli.org/wp-content/uploads/2012/12/Happy-Dance-Peanuts.jpg&amp;imgrefurl=http://siyli.org/happy-workers-are-hard-workers-2/&amp;docid=hRIRhlXhLszuuM&amp;tbnid=051yh_iZhtXeVM:&amp;w=320&amp;h=291&amp;ei=JFwIVb7JLMnpaO69gMAO&amp;ved=0CAIQxiAwAA&amp;iact=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il/imgres?imgurl=http://sfile.f-static.com/image/users/228328/ftp/my_files/Photos-Fotolia/Fotolia_50320075_XS.jpg?id%3D12371771&amp;imgrefurl=http://www.telecomnews.co.il/%D7%96%D7%94%D7%99%D7%A8%D7%95%D7%AA-%D7%9E%D7%A7%D7%91%D7%9C%D7%AA-%D7%A9%D7%99%D7%97%D7%94-%D7%9E%D7%9E%D7%A1%D7%A4%D7%A8-%D7%98%D7%9C%D7%A4%D7%95%D7%9F-072-2744800.html&amp;docid=u-jxumRz6vzF3M&amp;tbnid=OVLq2hI20uoSVM:&amp;w=296&amp;h=405&amp;ei=0xkJVYbhIMbuPLKfgFA&amp;ved=0CAIQxiAwAA&amp;iact=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ownload.4-designer.com/files/2012121219/Cartoon-children-02-Vector-20154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123rf.com/photo_18250304_smiley-vector-illustration--unhappy-face.html&amp;ei=eB4JVa6tIYPUONqSgagO&amp;bvm=bv.88198703,d.ZWU&amp;psig=AFQjCNEpLJpMtpurvmCBwWoxAUgr8s3Rsw&amp;ust=142674731270670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.il/url?sa=i&amp;rct=j&amp;q=&amp;esrc=s&amp;frm=1&amp;source=images&amp;cd=&amp;cad=rja&amp;uact=8&amp;ved=0CAcQjRw&amp;url=http://printablecolouringpages.co.uk/?s%3D%2Bblanket&amp;ei=Hh8JVbT0CorYPO6IgLgK&amp;bvm=bv.88198703,d.ZWU&amp;psig=AFQjCNFqXDntGxCwvzJG0jxdxfbMqp67eQ&amp;ust=142674752001736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499992" y="116632"/>
            <a:ext cx="3955976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שָׂמַח</a:t>
            </a:r>
            <a:r>
              <a:rPr lang="he-IL" sz="13800" dirty="0">
                <a:cs typeface="+mn-cs"/>
              </a:rPr>
              <a:t>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encrypted-tbn2.gstatic.com/images?q=tbn:ANd9GcSNRpaJGEJaX0Eq51vtmvUv9b5DB4SmtLtSPM_bWXL9tven3T5pZA">
            <a:hlinkClick r:id="rId2"/>
            <a:extLst>
              <a:ext uri="{FF2B5EF4-FFF2-40B4-BE49-F238E27FC236}">
                <a16:creationId xmlns:a16="http://schemas.microsoft.com/office/drawing/2014/main" id="{2DCC6489-A69F-4EF5-BF5C-F52DE15591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93"/>
          <a:stretch/>
        </p:blipFill>
        <p:spPr bwMode="auto">
          <a:xfrm>
            <a:off x="395536" y="476672"/>
            <a:ext cx="3744416" cy="587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0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932040" y="260648"/>
            <a:ext cx="4104456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שָׂמְחָה</a:t>
            </a:r>
            <a:r>
              <a:rPr lang="he-IL" sz="13800" dirty="0">
                <a:cs typeface="+mn-cs"/>
              </a:rPr>
              <a:t>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96" b="18769"/>
          <a:stretch/>
        </p:blipFill>
        <p:spPr bwMode="auto">
          <a:xfrm>
            <a:off x="-108520" y="116632"/>
            <a:ext cx="5201453" cy="692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שִׂיחָה</a:t>
            </a:r>
            <a:r>
              <a:rPr lang="he-IL" sz="13800" dirty="0">
                <a:cs typeface="+mn-cs"/>
              </a:rPr>
              <a:t>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SDPeyhWUhts7A8o_CJ6aPw7n-H6htvzWu7v2kB0OC9oglFrRGRs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2808312" cy="384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שיחת טלפון ראשונה - מה לומר ומה לא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7603"/>
            <a:ext cx="3456384" cy="38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64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81726" y="116632"/>
            <a:ext cx="3955976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שִׂיחָה</a:t>
            </a:r>
            <a:r>
              <a:rPr lang="he-IL" sz="13800" dirty="0">
                <a:cs typeface="+mn-cs"/>
              </a:rPr>
              <a:t>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4" name="Picture 2" descr="Cartoon: conversation (medium) by draganm tagged woman,conversation,fash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762500" cy="472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3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44008" y="692696"/>
            <a:ext cx="453204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שִׂחֲקָה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2" name="Picture 4" descr="kids playing sport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13731"/>
            <a:ext cx="4248472" cy="542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20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שִׂמְחָה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098" name="Picture 2" descr="Cartoon children 02   Vector">
            <a:hlinkClick r:id="rId2" tooltip="Cartoon children 02   Vector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7150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076056" y="404664"/>
            <a:ext cx="3883968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שִׂנְאָה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previews.123rf.com/images/vectorshots/vectorshots1303/vectorshots130300009/18250304-Smiley-Vector-Illustration-Unhappy-Face-Stock-Vector-cartoo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" r="5006" b="9201"/>
          <a:stretch/>
        </p:blipFill>
        <p:spPr bwMode="auto">
          <a:xfrm>
            <a:off x="323528" y="699337"/>
            <a:ext cx="5581909" cy="57539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6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שְׂמִיכָה</a:t>
            </a:r>
            <a:endParaRPr lang="he-IL" sz="166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www.morecoloringpages.com/coloring_pages/sm_color/blanket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49" b="25157"/>
          <a:stretch/>
        </p:blipFill>
        <p:spPr bwMode="auto">
          <a:xfrm>
            <a:off x="1318481" y="2492896"/>
            <a:ext cx="6133839" cy="374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2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24</Words>
  <Application>Microsoft Office PowerPoint</Application>
  <PresentationFormat>‫הצגה על המסך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ערכת נושא Office</vt:lpstr>
      <vt:lpstr>שָׂמַח </vt:lpstr>
      <vt:lpstr>שָׂמְחָה </vt:lpstr>
      <vt:lpstr>שִׂיחָה </vt:lpstr>
      <vt:lpstr>שִׂיחָה </vt:lpstr>
      <vt:lpstr>שִׂחֲקָה  </vt:lpstr>
      <vt:lpstr>שִׂמְחָה</vt:lpstr>
      <vt:lpstr>שִׂנְאָה</vt:lpstr>
      <vt:lpstr>שְׂמִיכָה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PURIT</cp:lastModifiedBy>
  <cp:revision>59</cp:revision>
  <dcterms:created xsi:type="dcterms:W3CDTF">2015-01-28T06:11:51Z</dcterms:created>
  <dcterms:modified xsi:type="dcterms:W3CDTF">2018-02-09T22:40:23Z</dcterms:modified>
</cp:coreProperties>
</file>