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1" r:id="rId4"/>
    <p:sldId id="263" r:id="rId5"/>
    <p:sldId id="265" r:id="rId6"/>
    <p:sldId id="269" r:id="rId7"/>
    <p:sldId id="268" r:id="rId8"/>
    <p:sldId id="273" r:id="rId9"/>
    <p:sldId id="27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64662DC-46B0-4ED7-8158-54513D604817}" type="datetimeFigureOut">
              <a:rPr lang="he-IL" smtClean="0"/>
              <a:pPr/>
              <a:t>כ"ה/שבט/תשע"ח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3F2BE51-F4AD-4102-ACFC-FE72C52A9F33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510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E6E7-31CB-47AA-B53A-F7B94BC91918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A60C9-FC23-486C-AE5E-5454AD7F9AB7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6A59-7F7F-4B15-A8F4-7A91EDB68292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D6DA-3CCD-4AB1-AB83-825C9E5274EA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B04B-09C6-4891-BE5D-E35A8E9E1463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9CC97-69AF-4A3D-B8A3-64F020C5702E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CF42-0862-4500-9302-BF2515002EBA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פורית אברמוב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137A-398B-4A96-AD33-7605D0B56D5A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פורית אברמוב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EA72-1CE5-4037-B8A3-4F60976FE80D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פורית אברמוב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D014-DF38-46C0-8E49-ABA092EE8C91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3C-3B51-4AA7-9890-3ED32C871BAA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917EB-8F76-41DF-9675-27A78C0DC81B}" type="datetime8">
              <a:rPr lang="he-IL" smtClean="0"/>
              <a:pPr/>
              <a:t>10 פברואר 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dirty="0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BA009-A43A-4DDD-996A-27B0CDA5389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.il/imgres?imgurl=http://www.mydisneycartoons.com/wp-content/uploads/2010/01/Disney-Cartoon-girl-taking-Photos-Coloring-Pictures-2010.jpg&amp;imgrefurl=http://printablecolouringpages.co.uk/?s=take%20photoes&amp;docid=n8P5lL9sfhmmIM&amp;tbnid=z1MPb6kLfTcVAM:&amp;w=360&amp;h=480&amp;ei=ND7HVNqhNcT4UpaHg_gP&amp;ved=0CAIQxiAwAA&amp;iact=c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gograph.com/stock-photo-images/folded.html&amp;ei=mk7HVKG2O8b3Utn7guAO&amp;bvm=bv.84349003,d.d24&amp;psig=AFQjCNG071HlFi-qP2uFr4a4NtE94La6NQ&amp;ust=142243426165254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e-IL" sz="9600" b="1" dirty="0" err="1">
                <a:cs typeface="+mn-cs"/>
              </a:rPr>
              <a:t>נִקְּתָה</a:t>
            </a:r>
            <a:endParaRPr lang="he-IL" sz="8800" b="1" dirty="0">
              <a:cs typeface="+mn-cs"/>
            </a:endParaRPr>
          </a:p>
        </p:txBody>
      </p:sp>
      <p:pic>
        <p:nvPicPr>
          <p:cNvPr id="1026" name="Picture 2" descr="http://www.needcoffeecreative.com/pop_illustration/scope_vacuum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6408712" cy="4272474"/>
          </a:xfrm>
          <a:prstGeom prst="rect">
            <a:avLst/>
          </a:prstGeom>
          <a:noFill/>
        </p:spPr>
      </p:pic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דִּבְּרָה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</a:p>
        </p:txBody>
      </p:sp>
      <p:pic>
        <p:nvPicPr>
          <p:cNvPr id="1026" name="Picture 2" descr="http://englishhubblog.files.wordpress.com/2011/01/gals_talk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3668" y="1918855"/>
            <a:ext cx="5976664" cy="4620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71600" y="165589"/>
            <a:ext cx="7772400" cy="1470025"/>
          </a:xfrm>
        </p:spPr>
        <p:txBody>
          <a:bodyPr>
            <a:noAutofit/>
          </a:bodyPr>
          <a:lstStyle/>
          <a:p>
            <a:r>
              <a:rPr lang="he-IL" sz="16600" dirty="0">
                <a:cs typeface="+mn-cs"/>
              </a:rPr>
              <a:t>נִשְׁקָה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</a:p>
        </p:txBody>
      </p:sp>
      <p:pic>
        <p:nvPicPr>
          <p:cNvPr id="5" name="Picture 2" descr="http://images.clipartof.com/small/16212-Clipart-Illustration-Image-Of-A-Happy-Girl-Smiling-As-Her-Blond-Mother-And-Dark-Haired-Father-Kiss-Her-On-The-Cheek.jpg"/>
          <p:cNvPicPr>
            <a:picLocks noChangeAspect="1" noChangeArrowheads="1"/>
          </p:cNvPicPr>
          <p:nvPr/>
        </p:nvPicPr>
        <p:blipFill>
          <a:blip r:embed="rId2" cstate="print"/>
          <a:srcRect l="36959" t="7043"/>
          <a:stretch>
            <a:fillRect/>
          </a:stretch>
        </p:blipFill>
        <p:spPr bwMode="auto">
          <a:xfrm>
            <a:off x="2915816" y="2382097"/>
            <a:ext cx="3744416" cy="3950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Autofit/>
          </a:bodyPr>
          <a:lstStyle/>
          <a:p>
            <a:r>
              <a:rPr lang="he-IL" sz="16600" dirty="0">
                <a:cs typeface="+mn-cs"/>
              </a:rPr>
              <a:t>חִבְּקָה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</a:p>
        </p:txBody>
      </p:sp>
      <p:pic>
        <p:nvPicPr>
          <p:cNvPr id="19458" name="Picture 2" descr="http://3.bp.blogspot.com/_RAzDjKBsQeM/TJjOhGVcrVI/AAAAAAAAARU/MkCjTeq0phw/s1600/Hu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2414446"/>
            <a:ext cx="3528392" cy="3929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Autofit/>
          </a:bodyPr>
          <a:lstStyle/>
          <a:p>
            <a:r>
              <a:rPr lang="he-IL" sz="13800" b="1" dirty="0">
                <a:cs typeface="+mn-cs"/>
              </a:rPr>
              <a:t>קִשְּׁטָה</a:t>
            </a:r>
            <a:endParaRPr lang="he-IL" sz="23900" b="1" dirty="0">
              <a:cs typeface="+mn-cs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</a:p>
        </p:txBody>
      </p:sp>
      <p:pic>
        <p:nvPicPr>
          <p:cNvPr id="21506" name="Picture 2" descr="http://us.123rf.com/400wm/400/400/lenm/lenm0811/lenm081100105/3890869-girl-decorating-cake-with-clipping-pa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348880"/>
            <a:ext cx="3096344" cy="4108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268760"/>
          </a:xfrm>
        </p:spPr>
        <p:txBody>
          <a:bodyPr>
            <a:noAutofit/>
          </a:bodyPr>
          <a:lstStyle/>
          <a:p>
            <a:r>
              <a:rPr lang="he-IL" sz="9600" b="1" dirty="0">
                <a:cs typeface="+mn-cs"/>
              </a:rPr>
              <a:t>טִגְּנָה</a:t>
            </a:r>
            <a:endParaRPr lang="he-IL" sz="11500" b="1" dirty="0">
              <a:cs typeface="+mn-cs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</a:p>
        </p:txBody>
      </p:sp>
      <p:pic>
        <p:nvPicPr>
          <p:cNvPr id="6" name="תמונה 5" descr="kitchen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987824" y="2132856"/>
            <a:ext cx="3816424" cy="4307646"/>
          </a:xfrm>
          <a:prstGeom prst="rect">
            <a:avLst/>
          </a:prstGeom>
        </p:spPr>
      </p:pic>
      <p:pic>
        <p:nvPicPr>
          <p:cNvPr id="4100" name="Picture 4" descr="http://www.tiptoptens.com/wp-content/uploads/2011/02/French_frie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CD9A"/>
              </a:clrFrom>
              <a:clrTo>
                <a:srgbClr val="FFCD9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1" y="3977451"/>
            <a:ext cx="576064" cy="456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36525"/>
            <a:ext cx="7772400" cy="1470025"/>
          </a:xfrm>
        </p:spPr>
        <p:txBody>
          <a:bodyPr>
            <a:noAutofit/>
          </a:bodyPr>
          <a:lstStyle/>
          <a:p>
            <a:r>
              <a:rPr lang="he-IL" sz="16600" dirty="0">
                <a:cs typeface="+mn-cs"/>
              </a:rPr>
              <a:t>בִּשְּׁלָה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</a:p>
        </p:txBody>
      </p:sp>
      <p:pic>
        <p:nvPicPr>
          <p:cNvPr id="24578" name="Picture 2" descr="http://us.cdn2.123rf.com/168nwm/carbouval/carbouval1005/carbouval100500010/6992636-woman-coo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b="1" dirty="0">
                <a:cs typeface="+mn-cs"/>
              </a:rPr>
              <a:t>צִלְּמָה</a:t>
            </a:r>
            <a:endParaRPr lang="he-IL" sz="19900" b="1" dirty="0">
              <a:cs typeface="+mn-cs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</a:p>
        </p:txBody>
      </p:sp>
      <p:pic>
        <p:nvPicPr>
          <p:cNvPr id="1028" name="Picture 4" descr="https://encrypted-tbn3.gstatic.com/images?q=tbn:ANd9GcSVVKYr1TyvPtUfZjSgvErSTHjnLwSU-BSADcDDLa6-bvtwoLO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4"/>
            <a:ext cx="2736304" cy="365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Autofit/>
          </a:bodyPr>
          <a:lstStyle/>
          <a:p>
            <a:r>
              <a:rPr lang="he-IL" sz="13800" b="1" dirty="0">
                <a:cs typeface="+mn-cs"/>
              </a:rPr>
              <a:t>קִפְּלָה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</a:p>
        </p:txBody>
      </p:sp>
      <p:pic>
        <p:nvPicPr>
          <p:cNvPr id="2050" name="Picture 2" descr="http://thumbs.gograph.com/gg6837205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406" y="3140968"/>
            <a:ext cx="339118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2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4188</TotalTime>
  <Words>27</Words>
  <Application>Microsoft Office PowerPoint</Application>
  <PresentationFormat>‫הצגה על המסך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ערכת נושא Office</vt:lpstr>
      <vt:lpstr>נִקְּתָה</vt:lpstr>
      <vt:lpstr>דִּבְּרָה</vt:lpstr>
      <vt:lpstr>נִשְׁקָה</vt:lpstr>
      <vt:lpstr>חִבְּקָה</vt:lpstr>
      <vt:lpstr>קִשְּׁטָה</vt:lpstr>
      <vt:lpstr>טִגְּנָה</vt:lpstr>
      <vt:lpstr>בִּשְּׁלָה</vt:lpstr>
      <vt:lpstr>צִלְּמָה</vt:lpstr>
      <vt:lpstr>קִפְּלָה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נקתה</dc:title>
  <dc:creator>פורית אברמוב</dc:creator>
  <cp:lastModifiedBy>PURIT</cp:lastModifiedBy>
  <cp:revision>22</cp:revision>
  <dcterms:created xsi:type="dcterms:W3CDTF">2011-03-06T16:09:42Z</dcterms:created>
  <dcterms:modified xsi:type="dcterms:W3CDTF">2018-02-09T22:54:33Z</dcterms:modified>
</cp:coreProperties>
</file>