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90" d="100"/>
          <a:sy n="90" d="100"/>
        </p:scale>
        <p:origin x="-1320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4123A4C-814F-491A-800E-ECE48CF8C37D}" type="datetimeFigureOut">
              <a:rPr lang="he-IL" smtClean="0"/>
              <a:t>כ"ז/שבט/תשע"ה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D736B31-867C-461D-8D2A-4D0B9651A1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1651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DAE7-7B62-43F7-B43E-80EFCA9B3287}" type="datetime8">
              <a:rPr lang="he-IL" smtClean="0"/>
              <a:t>16 פברואר 15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6319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7EE8-B198-4CF9-BCDB-768CF73DFC6F}" type="datetime8">
              <a:rPr lang="he-IL" smtClean="0"/>
              <a:t>16 פברואר 15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3540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8AEC-8DE3-4239-BBE9-0116FC7BE02A}" type="datetime8">
              <a:rPr lang="he-IL" smtClean="0"/>
              <a:t>16 פברואר 15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6571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A4B7-D616-45A3-9E59-42D376362A53}" type="datetime8">
              <a:rPr lang="he-IL" smtClean="0"/>
              <a:t>16 פברואר 15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940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602EB-B971-4E22-8844-AE27CC8F5CAC}" type="datetime8">
              <a:rPr lang="he-IL" smtClean="0"/>
              <a:t>16 פברואר 15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0438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785D-3C9A-42D9-A44B-5D55590A217C}" type="datetime8">
              <a:rPr lang="he-IL" smtClean="0"/>
              <a:t>16 פברואר 15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421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F799-5978-4721-BAE0-E3BE91F4A6D6}" type="datetime8">
              <a:rPr lang="he-IL" smtClean="0"/>
              <a:t>16 פברואר 15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7399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48D6-331F-4EC5-BCBE-9BFE006569B7}" type="datetime8">
              <a:rPr lang="he-IL" smtClean="0"/>
              <a:t>16 פברואר 15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537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E5A5E-0CFB-417E-98F9-7ED3349DD60F}" type="datetime8">
              <a:rPr lang="he-IL" smtClean="0"/>
              <a:t>16 פברואר 15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8189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12B9-7344-418F-8409-B5A81D936DDE}" type="datetime8">
              <a:rPr lang="he-IL" smtClean="0"/>
              <a:t>16 פברואר 15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071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5CF-C82C-4A07-A148-F14CF350B505}" type="datetime8">
              <a:rPr lang="he-IL" smtClean="0"/>
              <a:t>16 פברואר 15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12352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41532-2637-4341-83EE-782BC5E39DF0}" type="datetime8">
              <a:rPr lang="he-IL" smtClean="0"/>
              <a:t>16 פברואר 15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9713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hyperlink" Target="http://www.google.co.il/url?sa=i&amp;rct=j&amp;q=&amp;esrc=s&amp;frm=1&amp;source=images&amp;cd=&amp;cad=rja&amp;uact=8&amp;ved=0CAcQjRw&amp;url=http://www.dreamstime.com/illustration/stop-waiting.html&amp;ei=koXIVLylOYrkUrLfgLAD&amp;bvm=bv.84607526,d.d24&amp;psig=AFQjCNGpJz5hB5YZ4mubJlRZiLtM6Ps8DQ&amp;ust=1422513925466902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google.co.il/url?sa=i&amp;rct=j&amp;q=&amp;esrc=s&amp;frm=1&amp;source=images&amp;cd=&amp;cad=rja&amp;uact=8&amp;ved=0CAcQjRw&amp;url=http://tq.mot.gov.il/index.php?option=com_moofaq&amp;view=category&amp;id=4&amp;Itemid=42&amp;print=1&amp;tmpl=component&amp;limitstart=340&amp;ei=1onIVMr9CYP3Ur-Ag4gD&amp;psig=AFQjCNECriSROlxiIk5spkVk2pmVYXkgcg&amp;ust=1422514673355827" TargetMode="Externa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il/url?sa=i&amp;rct=j&amp;q=&amp;esrc=s&amp;frm=1&amp;source=images&amp;cd=&amp;cad=rja&amp;uact=8&amp;ved=0CAcQjRw&amp;url=http://www.shutterstock.com/pic-62448604/stock-vector-illustration-of-a-mother-putting-her-child-to-bed-vector.html&amp;ei=TbzIVIK7O4S2Uej7grgP&amp;bvm=bv.84607526,d.d24&amp;psig=AFQjCNHD2TU2dhCfj7uOP5Uhgc61KsKegA&amp;ust=1422527854462920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il/url?sa=i&amp;rct=j&amp;q=&amp;esrc=s&amp;frm=1&amp;source=images&amp;cd=&amp;cad=rja&amp;uact=8&amp;ved=0CAcQjRw&amp;url=http://onegirlsworkout.blogspot.com/2013/04/workout-7-crossfit-at-beast-athlete_9.html&amp;ei=xb3IVJ6kN8L2Uv6PgvAO&amp;bvm=bv.84607526,d.d24&amp;psig=AFQjCNGwZnLCdhKSk7Z-pnZQp6O3PgnP8Q&amp;ust=1422528279413386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.il/url?sa=i&amp;rct=j&amp;q=&amp;esrc=s&amp;frm=1&amp;source=images&amp;cd=&amp;cad=rja&amp;uact=8&amp;ved=0CAcQjRw&amp;url=http://galleryhip.com/turn-off-lights-clipart.html&amp;ei=TL_IVLbQJImsUY_sggg&amp;bvm=bv.84607526,d.d24&amp;psig=AFQjCNGVtoyFwdJfpEzBgqFy175EGjAPWA&amp;ust=1422528683688572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>
            <a:noAutofit/>
          </a:bodyPr>
          <a:lstStyle/>
          <a:p>
            <a:r>
              <a:rPr lang="he-IL" sz="11500" dirty="0" smtClean="0">
                <a:cs typeface="+mn-cs"/>
              </a:rPr>
              <a:t>מְנַקָּה </a:t>
            </a:r>
            <a:endParaRPr lang="he-IL" sz="11500" dirty="0">
              <a:cs typeface="+mn-cs"/>
            </a:endParaRPr>
          </a:p>
        </p:txBody>
      </p:sp>
      <p:pic>
        <p:nvPicPr>
          <p:cNvPr id="4" name="Picture 2" descr="http://www.needcoffeecreative.com/pop_illustration/scope_vacuum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88840"/>
            <a:ext cx="6408712" cy="4272474"/>
          </a:xfrm>
          <a:prstGeom prst="rect">
            <a:avLst/>
          </a:prstGeom>
          <a:noFill/>
        </p:spPr>
      </p:pic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err="1" smtClean="0">
                <a:solidFill>
                  <a:schemeClr val="tx1"/>
                </a:solidFill>
              </a:rPr>
              <a:t>פורית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he-IL" dirty="0" err="1" smtClean="0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00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>
            <a:noAutofit/>
          </a:bodyPr>
          <a:lstStyle/>
          <a:p>
            <a:r>
              <a:rPr lang="he-IL" sz="11500" dirty="0" smtClean="0">
                <a:cs typeface="+mn-cs"/>
              </a:rPr>
              <a:t>מְחַכָּה  </a:t>
            </a:r>
            <a:endParaRPr lang="he-IL" sz="11500" dirty="0">
              <a:cs typeface="+mn-cs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err="1" smtClean="0">
                <a:solidFill>
                  <a:schemeClr val="tx1"/>
                </a:solidFill>
              </a:rPr>
              <a:t>פורית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he-IL" dirty="0" err="1" smtClean="0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grpSp>
        <p:nvGrpSpPr>
          <p:cNvPr id="6" name="קבוצה 5"/>
          <p:cNvGrpSpPr/>
          <p:nvPr/>
        </p:nvGrpSpPr>
        <p:grpSpPr>
          <a:xfrm>
            <a:off x="2483768" y="1916832"/>
            <a:ext cx="4248472" cy="4419671"/>
            <a:chOff x="2483768" y="1916832"/>
            <a:chExt cx="4248472" cy="4419671"/>
          </a:xfrm>
        </p:grpSpPr>
        <p:pic>
          <p:nvPicPr>
            <p:cNvPr id="1026" name="Picture 2" descr="http://thumbs.dreamstime.com/x/waiting-bus-stop-8427783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3768" y="2204864"/>
              <a:ext cx="4248472" cy="41316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http://tqpic.mot.gov.il/31390.jpg">
              <a:hlinkClick r:id="rId5"/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23" t="2645" r="50000" b="11447"/>
            <a:stretch/>
          </p:blipFill>
          <p:spPr bwMode="auto">
            <a:xfrm>
              <a:off x="2771800" y="1916832"/>
              <a:ext cx="1152128" cy="12816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2959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40693" y="0"/>
            <a:ext cx="7772400" cy="1470025"/>
          </a:xfrm>
        </p:spPr>
        <p:txBody>
          <a:bodyPr>
            <a:noAutofit/>
          </a:bodyPr>
          <a:lstStyle/>
          <a:p>
            <a:r>
              <a:rPr lang="he-IL" sz="11500" dirty="0" smtClean="0">
                <a:cs typeface="+mn-cs"/>
              </a:rPr>
              <a:t>מְכַסָּה   </a:t>
            </a:r>
            <a:endParaRPr lang="he-IL" sz="11500" dirty="0">
              <a:cs typeface="+mn-cs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err="1" smtClean="0">
                <a:solidFill>
                  <a:schemeClr val="tx1"/>
                </a:solidFill>
              </a:rPr>
              <a:t>פורית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he-IL" dirty="0" err="1" smtClean="0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3074" name="Picture 2" descr="http://image.shutterstock.com/display_pic_with_logo/437/437,1286367031,2/stock-vector-illustration-of-a-mother-putting-her-child-to-bed-vector-62448604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844824"/>
            <a:ext cx="4286250" cy="447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617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4067944" y="116632"/>
            <a:ext cx="4388024" cy="1470025"/>
          </a:xfrm>
        </p:spPr>
        <p:txBody>
          <a:bodyPr>
            <a:noAutofit/>
          </a:bodyPr>
          <a:lstStyle/>
          <a:p>
            <a:r>
              <a:rPr lang="he-IL" sz="11500" dirty="0" smtClean="0">
                <a:cs typeface="+mn-cs"/>
              </a:rPr>
              <a:t>מְנַסָּה  </a:t>
            </a:r>
            <a:endParaRPr lang="he-IL" sz="11500" dirty="0">
              <a:cs typeface="+mn-cs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err="1" smtClean="0">
                <a:solidFill>
                  <a:schemeClr val="tx1"/>
                </a:solidFill>
              </a:rPr>
              <a:t>פורית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he-IL" dirty="0" err="1" smtClean="0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1.bp.blogspot.com/-9cMXPbwVj_U/UWRvuaetQzI/AAAAAAAAAHY/MU9u6hZsSXw/s1600/push-press-cartoon.jpe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998"/>
          <a:stretch/>
        </p:blipFill>
        <p:spPr bwMode="auto">
          <a:xfrm>
            <a:off x="683568" y="980728"/>
            <a:ext cx="2952328" cy="4851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230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40693" y="0"/>
            <a:ext cx="7772400" cy="1470025"/>
          </a:xfrm>
        </p:spPr>
        <p:txBody>
          <a:bodyPr>
            <a:noAutofit/>
          </a:bodyPr>
          <a:lstStyle/>
          <a:p>
            <a:r>
              <a:rPr lang="he-IL" sz="11500" dirty="0" smtClean="0">
                <a:cs typeface="+mn-cs"/>
              </a:rPr>
              <a:t>מְכַבָּה   </a:t>
            </a:r>
            <a:endParaRPr lang="he-IL" sz="11500" dirty="0">
              <a:cs typeface="+mn-cs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err="1" smtClean="0">
                <a:solidFill>
                  <a:schemeClr val="tx1"/>
                </a:solidFill>
              </a:rPr>
              <a:t>פורית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he-IL" dirty="0" err="1" smtClean="0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4098" name="Picture 2" descr="http://thumbs.dreamstime.com/z/%E5%A5%B3%E5%AD%A9%E5%85%89%E5%90%AF%E7%94%A8-2627594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59" b="10148"/>
          <a:stretch/>
        </p:blipFill>
        <p:spPr bwMode="auto">
          <a:xfrm>
            <a:off x="1783487" y="1700809"/>
            <a:ext cx="5400600" cy="4691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826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15</Words>
  <Application>Microsoft Office PowerPoint</Application>
  <PresentationFormat>‫הצגה על המסך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ערכת נושא Office</vt:lpstr>
      <vt:lpstr>מְנַקָּה </vt:lpstr>
      <vt:lpstr>מְחַכָּה  </vt:lpstr>
      <vt:lpstr>מְכַסָּה   </vt:lpstr>
      <vt:lpstr>מְנַסָּה  </vt:lpstr>
      <vt:lpstr>מְכַבָּה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</dc:creator>
  <cp:lastModifiedBy>PURIT</cp:lastModifiedBy>
  <cp:revision>18</cp:revision>
  <dcterms:created xsi:type="dcterms:W3CDTF">2015-01-28T06:11:51Z</dcterms:created>
  <dcterms:modified xsi:type="dcterms:W3CDTF">2015-02-16T15:42:00Z</dcterms:modified>
</cp:coreProperties>
</file>