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86" r:id="rId2"/>
    <p:sldId id="287" r:id="rId3"/>
    <p:sldId id="256" r:id="rId4"/>
    <p:sldId id="257" r:id="rId5"/>
    <p:sldId id="259" r:id="rId6"/>
    <p:sldId id="260" r:id="rId7"/>
    <p:sldId id="284" r:id="rId8"/>
    <p:sldId id="285" r:id="rId9"/>
    <p:sldId id="261" r:id="rId10"/>
    <p:sldId id="258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82" r:id="rId20"/>
    <p:sldId id="283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1" d="100"/>
          <a:sy n="81" d="100"/>
        </p:scale>
        <p:origin x="-15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7187F18-7986-4B8A-B558-A61C4333DCF9}" type="datetimeFigureOut">
              <a:rPr lang="he-IL" smtClean="0"/>
              <a:pPr/>
              <a:t>י"ב/אייר/תשע"ד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CCE7BDA-E04F-4D86-B412-9D794967B37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250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FB73273-1F86-45C5-A8C7-6E3B5964AA82}" type="datetimeFigureOut">
              <a:rPr lang="he-IL" smtClean="0"/>
              <a:t>י"ב/אייר/תשע"ד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E6FE820-8EEB-4B75-B708-3C3A72705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2914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EF5B-3E00-4160-8752-9710C7E131D1}" type="datetime8">
              <a:rPr lang="he-IL" smtClean="0"/>
              <a:t>12 מאי 14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568E-F988-4518-B20B-FD84C24CBAC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9EF9-1A08-4483-B1EC-F20219A26DE6}" type="datetime8">
              <a:rPr lang="he-IL" smtClean="0"/>
              <a:t>12 מאי 14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568E-F988-4518-B20B-FD84C24CBAC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5E79-E60C-4200-88E2-1511B61E8ECD}" type="datetime8">
              <a:rPr lang="he-IL" smtClean="0"/>
              <a:t>12 מאי 14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568E-F988-4518-B20B-FD84C24CBAC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4059-2E4A-42E2-8D19-C3FD57DC26E0}" type="datetime8">
              <a:rPr lang="he-IL" smtClean="0"/>
              <a:t>12 מאי 14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568E-F988-4518-B20B-FD84C24CBAC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B016-01FF-4781-ABD7-30CE644E0EAB}" type="datetime8">
              <a:rPr lang="he-IL" smtClean="0"/>
              <a:t>12 מאי 14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568E-F988-4518-B20B-FD84C24CBAC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59AB-4FC6-467C-ACA3-2A35F7DB44DF}" type="datetime8">
              <a:rPr lang="he-IL" smtClean="0"/>
              <a:t>12 מאי 14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568E-F988-4518-B20B-FD84C24CBAC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4E2A-13BB-4996-B12C-D30F8B4AD51E}" type="datetime8">
              <a:rPr lang="he-IL" smtClean="0"/>
              <a:t>12 מאי 14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568E-F988-4518-B20B-FD84C24CBAC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3F49-BD1B-4821-A576-3D195A1279E4}" type="datetime8">
              <a:rPr lang="he-IL" smtClean="0"/>
              <a:t>12 מאי 14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568E-F988-4518-B20B-FD84C24CBAC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5657-7EA8-4602-9263-52261DE3E658}" type="datetime8">
              <a:rPr lang="he-IL" smtClean="0"/>
              <a:t>12 מאי 14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568E-F988-4518-B20B-FD84C24CBAC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3862-DFC7-4775-B654-1891C091A0DC}" type="datetime8">
              <a:rPr lang="he-IL" smtClean="0"/>
              <a:t>12 מאי 14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568E-F988-4518-B20B-FD84C24CBAC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4B09-9E32-40E5-9566-6BBE26D296D7}" type="datetime8">
              <a:rPr lang="he-IL" smtClean="0"/>
              <a:t>12 מאי 14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568E-F988-4518-B20B-FD84C24CBAC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F3452-AF26-4771-9D6F-FC6029BF575C}" type="datetime8">
              <a:rPr lang="he-IL" smtClean="0"/>
              <a:t>12 מאי 14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0568E-F988-4518-B20B-FD84C24CBAC8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il/url?sa=i&amp;rct=j&amp;q=&amp;esrc=s&amp;frm=1&amp;source=images&amp;cd=&amp;cad=rja&amp;docid=OQ3rvcDOKxQ4aM&amp;tbnid=EoDFMgKMHkPKfM:&amp;ved=0CAUQjRw&amp;url=http://www.123rf.com/photo_9353092_clown-on-circus-stage-2--vector-illustration.html&amp;ei=2FY3UcyHI4mA0AWfgIHgCA&amp;psig=AFQjCNEvKYyHvjUSoimTrfsFEnPi9XM6Ow&amp;ust=1362667592321995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imgres?imgurl=http://www.zmz.co.il/VIRUF/%D7%90%D7%9E%D7%91%D7%95%D7%9C%D7%A0%D7%A11.jpg&amp;imgrefurl=http://www.zmz.co.il/news.aspx?cid=70&amp;aid=1889&amp;usg=__-WSWMpCdQ2gGmVbFObdMg4HZZio=&amp;h=467&amp;w=700&amp;sz=76&amp;hl=iw&amp;start=1&amp;zoom=1&amp;tbnid=v9iapHSfqSH5wM:&amp;tbnh=93&amp;tbnw=140&amp;ei=ww9QTceTI86HhQeL--yhDg&amp;prev=/images?q=%D7%90%D7%9E%D7%91%D7%95%D7%9C%D7%A0%D7%A1&amp;hl=iw&amp;sa=X&amp;gbv=2&amp;tbs=isch:1&amp;itbs=1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il/url?sa=i&amp;rct=j&amp;q=&amp;esrc=s&amp;frm=1&amp;source=images&amp;cd=&amp;cad=rja&amp;docid=H6CTWZrR6Kz_hM&amp;tbnid=Q-0OEB8-JDZ39M:&amp;ved=0CAUQjRw&amp;url=http://hana-albrecht.deviantart.com/art/Balloon-Man-75444998&amp;ei=HFY3UYasOvPa0QWpl4G4CQ&amp;psig=AFQjCNG-sBgSjo13xp_OO_TaYTEoyTfucA&amp;ust=1362667411977624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3800" b="1" dirty="0" smtClean="0"/>
              <a:t>clown</a:t>
            </a:r>
            <a:endParaRPr lang="he-IL" sz="13800" b="1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075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 descr="fire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980729"/>
            <a:ext cx="6993776" cy="4476016"/>
          </a:xfrm>
          <a:prstGeom prst="rect">
            <a:avLst/>
          </a:prstGeom>
        </p:spPr>
      </p:pic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dirty="0" smtClean="0"/>
              <a:t>teacher</a:t>
            </a:r>
            <a:endParaRPr lang="he-IL" sz="115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image01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9054" y="1052736"/>
            <a:ext cx="4128457" cy="3888431"/>
          </a:xfrm>
          <a:prstGeom prst="rect">
            <a:avLst/>
          </a:prstGeom>
        </p:spPr>
      </p:pic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dirty="0" smtClean="0"/>
              <a:t>pupil</a:t>
            </a:r>
            <a:endParaRPr lang="he-IL" sz="115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aastudent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340768"/>
            <a:ext cx="3700611" cy="3257580"/>
          </a:xfrm>
          <a:prstGeom prst="rect">
            <a:avLst/>
          </a:prstGeom>
        </p:spPr>
      </p:pic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dirty="0" smtClean="0"/>
              <a:t>shopkeeper</a:t>
            </a:r>
            <a:endParaRPr lang="he-IL" sz="115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eyeondna.com/wp-content/uploads/2007/12/shopkeeper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2656"/>
            <a:ext cx="4392488" cy="5644344"/>
          </a:xfrm>
          <a:prstGeom prst="rect">
            <a:avLst/>
          </a:prstGeom>
          <a:noFill/>
        </p:spPr>
      </p:pic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dirty="0" smtClean="0"/>
              <a:t>doctor</a:t>
            </a:r>
            <a:endParaRPr lang="he-IL" sz="115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anid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124744"/>
            <a:ext cx="2286136" cy="5075595"/>
          </a:xfrm>
          <a:prstGeom prst="rect">
            <a:avLst/>
          </a:prstGeom>
        </p:spPr>
      </p:pic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dirty="0" smtClean="0"/>
              <a:t>driver</a:t>
            </a:r>
            <a:endParaRPr lang="he-IL" sz="115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s.123rf.com/400wm/400/400/clairev/clairev1104/clairev110400019/9353092-clown-on-circus-stage-2--vector-illustr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730019" cy="682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-99392"/>
            <a:ext cx="4572000" cy="1470025"/>
          </a:xfrm>
        </p:spPr>
        <p:txBody>
          <a:bodyPr>
            <a:noAutofit/>
          </a:bodyPr>
          <a:lstStyle/>
          <a:p>
            <a:r>
              <a:rPr lang="en-US" sz="13800" b="1" dirty="0" smtClean="0"/>
              <a:t>clown</a:t>
            </a:r>
            <a:endParaRPr lang="he-IL" sz="13800" b="1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007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www.fotosearch.com/bthumb/GLW/GLW130/gwil40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5759649" cy="5725765"/>
          </a:xfrm>
          <a:prstGeom prst="rect">
            <a:avLst/>
          </a:prstGeom>
          <a:noFill/>
        </p:spPr>
      </p:pic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dirty="0" smtClean="0"/>
              <a:t>policeman</a:t>
            </a:r>
            <a:endParaRPr lang="he-IL" sz="115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lcc-ins.com/image/users/116572/ftp/my_files/fiesta-crafts-ltd-policeman-tellat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20688"/>
            <a:ext cx="5184576" cy="5184575"/>
          </a:xfrm>
          <a:prstGeom prst="rect">
            <a:avLst/>
          </a:prstGeom>
          <a:noFill/>
        </p:spPr>
      </p:pic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640960" cy="1470025"/>
          </a:xfrm>
        </p:spPr>
        <p:txBody>
          <a:bodyPr>
            <a:noAutofit/>
          </a:bodyPr>
          <a:lstStyle/>
          <a:p>
            <a:r>
              <a:rPr lang="en-US" sz="11500" dirty="0" err="1" smtClean="0"/>
              <a:t>policestation</a:t>
            </a:r>
            <a:endParaRPr lang="he-IL" sz="115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_ZafiP_9c-oY/TJA4czooBzI/AAAAAAAACLg/uCmPGMLlnSY/s1600/Police_S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0648"/>
            <a:ext cx="5930057" cy="5930055"/>
          </a:xfrm>
          <a:prstGeom prst="rect">
            <a:avLst/>
          </a:prstGeom>
          <a:noFill/>
        </p:spPr>
      </p:pic>
      <p:pic>
        <p:nvPicPr>
          <p:cNvPr id="1028" name="Picture 4" descr="http://www.lcc-ins.com/image/users/116572/ftp/my_files/fiesta-crafts-ltd-policeman-tellata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3789040"/>
            <a:ext cx="2404344" cy="2404343"/>
          </a:xfrm>
          <a:prstGeom prst="rect">
            <a:avLst/>
          </a:prstGeom>
          <a:noFill/>
        </p:spPr>
      </p:pic>
      <p:pic>
        <p:nvPicPr>
          <p:cNvPr id="5" name="Picture 4" descr="http://www.lcc-ins.com/image/users/116572/ftp/my_files/fiesta-crafts-ltd-policeman-tellata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3212976"/>
            <a:ext cx="2404344" cy="2404343"/>
          </a:xfrm>
          <a:prstGeom prst="rect">
            <a:avLst/>
          </a:prstGeom>
          <a:noFill/>
        </p:spPr>
      </p:pic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dirty="0" smtClean="0"/>
              <a:t>Fire station</a:t>
            </a:r>
            <a:endParaRPr lang="he-IL" sz="115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cityoflebanon.org/fire/photos/LebanonFireStation1_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913" y="-136526"/>
            <a:ext cx="9267748" cy="6994525"/>
          </a:xfrm>
          <a:prstGeom prst="rect">
            <a:avLst/>
          </a:prstGeom>
          <a:noFill/>
        </p:spPr>
      </p:pic>
      <p:pic>
        <p:nvPicPr>
          <p:cNvPr id="4" name="תמונה 3" descr="firefighterani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3501008"/>
            <a:ext cx="1495425" cy="1584374"/>
          </a:xfrm>
          <a:prstGeom prst="rect">
            <a:avLst/>
          </a:prstGeom>
        </p:spPr>
      </p:pic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dirty="0" smtClean="0"/>
              <a:t>mall</a:t>
            </a:r>
            <a:endParaRPr lang="he-IL" sz="115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hindimahalagaopinyonko.files.wordpress.com/2009/12/mall-of-asi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471" y="692696"/>
            <a:ext cx="7135929" cy="4752528"/>
          </a:xfrm>
          <a:prstGeom prst="rect">
            <a:avLst/>
          </a:prstGeom>
          <a:noFill/>
        </p:spPr>
      </p:pic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dirty="0" smtClean="0"/>
              <a:t>supermarket</a:t>
            </a:r>
            <a:endParaRPr lang="he-IL" sz="115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dirty="0" smtClean="0"/>
              <a:t>nurse</a:t>
            </a:r>
            <a:endParaRPr lang="he-IL" sz="115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nist.gov/ts/wmd/metric/images/supermarket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7038858" cy="4645645"/>
          </a:xfrm>
          <a:prstGeom prst="rect">
            <a:avLst/>
          </a:prstGeom>
          <a:noFill/>
        </p:spPr>
      </p:pic>
      <p:pic>
        <p:nvPicPr>
          <p:cNvPr id="36868" name="Picture 4" descr="http://www.paulscoffeeshop.com/wp-content/uploads/2010/07/supermarket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2780928"/>
            <a:ext cx="2247901" cy="2400300"/>
          </a:xfrm>
          <a:prstGeom prst="rect">
            <a:avLst/>
          </a:prstGeom>
          <a:noFill/>
        </p:spPr>
      </p:pic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dirty="0" smtClean="0"/>
              <a:t>hospital</a:t>
            </a:r>
            <a:endParaRPr lang="he-IL" sz="115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daviehospital.org/images/new-hospital-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25344"/>
          </a:xfrm>
          <a:prstGeom prst="rect">
            <a:avLst/>
          </a:prstGeom>
          <a:noFill/>
        </p:spPr>
      </p:pic>
      <p:pic>
        <p:nvPicPr>
          <p:cNvPr id="38918" name="Picture 6" descr="http://t2.gstatic.com/images?q=tbn:v9iapHSfqSH5wM:http://www.zmz.co.il/VIRUF/%25D7%2590%25D7%259E%25D7%2591%25D7%2595%25D7%259C%25D7%25A0%25D7%25A1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19903" b="13860"/>
          <a:stretch>
            <a:fillRect/>
          </a:stretch>
        </p:blipFill>
        <p:spPr bwMode="auto">
          <a:xfrm flipH="1">
            <a:off x="2496860" y="4293096"/>
            <a:ext cx="2291164" cy="1008112"/>
          </a:xfrm>
          <a:prstGeom prst="rect">
            <a:avLst/>
          </a:prstGeom>
          <a:noFill/>
        </p:spPr>
      </p:pic>
      <p:pic>
        <p:nvPicPr>
          <p:cNvPr id="6" name="תמונה 5" descr="anid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4005064"/>
            <a:ext cx="677267" cy="1552575"/>
          </a:xfrm>
          <a:prstGeom prst="rect">
            <a:avLst/>
          </a:prstGeom>
        </p:spPr>
      </p:pic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 descr="nov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052736"/>
            <a:ext cx="2407402" cy="3562956"/>
          </a:xfrm>
          <a:prstGeom prst="rect">
            <a:avLst/>
          </a:prstGeom>
        </p:spPr>
      </p:pic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dirty="0" smtClean="0"/>
              <a:t>guard</a:t>
            </a:r>
            <a:endParaRPr lang="he-IL" sz="115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icturesfromprague.com/wp-content/uploads/2007/08/prague-castle-gu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2656"/>
            <a:ext cx="4286251" cy="5715000"/>
          </a:xfrm>
          <a:prstGeom prst="rect">
            <a:avLst/>
          </a:prstGeom>
          <a:noFill/>
        </p:spPr>
      </p:pic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10700" b="1" dirty="0" smtClean="0"/>
              <a:t>Balloon man</a:t>
            </a:r>
            <a:endParaRPr lang="he-IL" b="1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86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03870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10700" b="1" dirty="0" smtClean="0"/>
              <a:t>Balloon man</a:t>
            </a:r>
            <a:endParaRPr lang="he-IL" b="1" dirty="0"/>
          </a:p>
        </p:txBody>
      </p:sp>
      <p:pic>
        <p:nvPicPr>
          <p:cNvPr id="1026" name="Picture 2" descr="http://fc03.deviantart.net/fs23/f/2008/023/f/0/Balloon_Man_by_hana_albrech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89056"/>
            <a:ext cx="3038567" cy="417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242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dirty="0" smtClean="0"/>
              <a:t>fireman</a:t>
            </a:r>
            <a:endParaRPr lang="he-IL" sz="115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85</Words>
  <Application>Microsoft Office PowerPoint</Application>
  <PresentationFormat>‫הצגה על המסך (4:3)</PresentationFormat>
  <Paragraphs>50</Paragraphs>
  <Slides>32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32</vt:i4>
      </vt:variant>
    </vt:vector>
  </HeadingPairs>
  <TitlesOfParts>
    <vt:vector size="33" baseType="lpstr">
      <vt:lpstr>ערכת נושא Office</vt:lpstr>
      <vt:lpstr>clown</vt:lpstr>
      <vt:lpstr>clown</vt:lpstr>
      <vt:lpstr>nurse</vt:lpstr>
      <vt:lpstr>מצגת של PowerPoint</vt:lpstr>
      <vt:lpstr>guard</vt:lpstr>
      <vt:lpstr>מצגת של PowerPoint</vt:lpstr>
      <vt:lpstr>Balloon man</vt:lpstr>
      <vt:lpstr>Balloon man</vt:lpstr>
      <vt:lpstr>fireman</vt:lpstr>
      <vt:lpstr>מצגת של PowerPoint</vt:lpstr>
      <vt:lpstr>teacher</vt:lpstr>
      <vt:lpstr>מצגת של PowerPoint</vt:lpstr>
      <vt:lpstr>pupil</vt:lpstr>
      <vt:lpstr>מצגת של PowerPoint</vt:lpstr>
      <vt:lpstr>shopkeeper</vt:lpstr>
      <vt:lpstr>מצגת של PowerPoint</vt:lpstr>
      <vt:lpstr>doctor</vt:lpstr>
      <vt:lpstr>מצגת של PowerPoint</vt:lpstr>
      <vt:lpstr>driver</vt:lpstr>
      <vt:lpstr>מצגת של PowerPoint</vt:lpstr>
      <vt:lpstr>policeman</vt:lpstr>
      <vt:lpstr>מצגת של PowerPoint</vt:lpstr>
      <vt:lpstr>policestation</vt:lpstr>
      <vt:lpstr>מצגת של PowerPoint</vt:lpstr>
      <vt:lpstr>Fire station</vt:lpstr>
      <vt:lpstr>מצגת של PowerPoint</vt:lpstr>
      <vt:lpstr>mall</vt:lpstr>
      <vt:lpstr>מצגת של PowerPoint</vt:lpstr>
      <vt:lpstr>supermarket</vt:lpstr>
      <vt:lpstr>מצגת של PowerPoint</vt:lpstr>
      <vt:lpstr>hospital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have</dc:title>
  <dc:creator>פורית אברמוב</dc:creator>
  <cp:lastModifiedBy>PURIT</cp:lastModifiedBy>
  <cp:revision>23</cp:revision>
  <dcterms:created xsi:type="dcterms:W3CDTF">2011-02-07T14:39:28Z</dcterms:created>
  <dcterms:modified xsi:type="dcterms:W3CDTF">2014-05-12T17:14:17Z</dcterms:modified>
</cp:coreProperties>
</file>