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2"/>
  </p:notesMasterIdLst>
  <p:sldIdLst>
    <p:sldId id="400" r:id="rId2"/>
    <p:sldId id="309" r:id="rId3"/>
    <p:sldId id="311" r:id="rId4"/>
    <p:sldId id="310" r:id="rId5"/>
    <p:sldId id="281" r:id="rId6"/>
    <p:sldId id="283" r:id="rId7"/>
    <p:sldId id="282" r:id="rId8"/>
    <p:sldId id="319" r:id="rId9"/>
    <p:sldId id="314" r:id="rId10"/>
    <p:sldId id="313" r:id="rId11"/>
    <p:sldId id="312" r:id="rId12"/>
    <p:sldId id="280" r:id="rId13"/>
    <p:sldId id="279" r:id="rId14"/>
    <p:sldId id="290" r:id="rId15"/>
    <p:sldId id="292" r:id="rId16"/>
    <p:sldId id="291" r:id="rId17"/>
    <p:sldId id="303" r:id="rId18"/>
    <p:sldId id="305" r:id="rId19"/>
    <p:sldId id="304" r:id="rId20"/>
    <p:sldId id="284" r:id="rId21"/>
    <p:sldId id="332" r:id="rId22"/>
    <p:sldId id="333" r:id="rId23"/>
    <p:sldId id="293" r:id="rId24"/>
    <p:sldId id="334" r:id="rId25"/>
    <p:sldId id="335" r:id="rId26"/>
    <p:sldId id="287" r:id="rId27"/>
    <p:sldId id="336" r:id="rId28"/>
    <p:sldId id="337" r:id="rId29"/>
    <p:sldId id="256" r:id="rId30"/>
    <p:sldId id="338" r:id="rId31"/>
    <p:sldId id="339" r:id="rId32"/>
    <p:sldId id="320" r:id="rId33"/>
    <p:sldId id="342" r:id="rId34"/>
    <p:sldId id="343" r:id="rId35"/>
    <p:sldId id="358" r:id="rId36"/>
    <p:sldId id="359" r:id="rId37"/>
    <p:sldId id="360" r:id="rId38"/>
    <p:sldId id="361" r:id="rId39"/>
    <p:sldId id="362" r:id="rId40"/>
    <p:sldId id="363" r:id="rId41"/>
    <p:sldId id="321" r:id="rId42"/>
    <p:sldId id="344" r:id="rId43"/>
    <p:sldId id="345" r:id="rId44"/>
    <p:sldId id="322" r:id="rId45"/>
    <p:sldId id="346" r:id="rId46"/>
    <p:sldId id="347" r:id="rId47"/>
    <p:sldId id="385" r:id="rId48"/>
    <p:sldId id="386" r:id="rId49"/>
    <p:sldId id="387" r:id="rId50"/>
    <p:sldId id="382" r:id="rId51"/>
    <p:sldId id="383" r:id="rId52"/>
    <p:sldId id="384" r:id="rId53"/>
    <p:sldId id="364" r:id="rId54"/>
    <p:sldId id="365" r:id="rId55"/>
    <p:sldId id="366" r:id="rId56"/>
    <p:sldId id="379" r:id="rId57"/>
    <p:sldId id="380" r:id="rId58"/>
    <p:sldId id="381" r:id="rId59"/>
    <p:sldId id="388" r:id="rId60"/>
    <p:sldId id="390" r:id="rId61"/>
    <p:sldId id="391" r:id="rId62"/>
    <p:sldId id="389" r:id="rId63"/>
    <p:sldId id="392" r:id="rId64"/>
    <p:sldId id="393" r:id="rId65"/>
    <p:sldId id="325" r:id="rId66"/>
    <p:sldId id="348" r:id="rId67"/>
    <p:sldId id="349" r:id="rId68"/>
    <p:sldId id="328" r:id="rId69"/>
    <p:sldId id="350" r:id="rId70"/>
    <p:sldId id="351" r:id="rId71"/>
    <p:sldId id="331" r:id="rId72"/>
    <p:sldId id="354" r:id="rId73"/>
    <p:sldId id="355" r:id="rId74"/>
    <p:sldId id="323" r:id="rId75"/>
    <p:sldId id="398" r:id="rId76"/>
    <p:sldId id="399" r:id="rId77"/>
    <p:sldId id="394" r:id="rId78"/>
    <p:sldId id="396" r:id="rId79"/>
    <p:sldId id="397" r:id="rId80"/>
    <p:sldId id="395" r:id="rId81"/>
    <p:sldId id="356" r:id="rId82"/>
    <p:sldId id="357" r:id="rId83"/>
    <p:sldId id="367" r:id="rId84"/>
    <p:sldId id="368" r:id="rId85"/>
    <p:sldId id="369" r:id="rId86"/>
    <p:sldId id="370" r:id="rId87"/>
    <p:sldId id="371" r:id="rId88"/>
    <p:sldId id="372" r:id="rId89"/>
    <p:sldId id="373" r:id="rId90"/>
    <p:sldId id="277" r:id="rId9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a:srgbClr val="D80EAD"/>
    <a:srgbClr val="B40000"/>
    <a:srgbClr val="800000"/>
    <a:srgbClr val="F1FD7B"/>
    <a:srgbClr val="FFCCFF"/>
    <a:srgbClr val="0066FF"/>
    <a:srgbClr val="99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5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4608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9D0CEF6B-CBCA-40A1-B518-29F1C986188F}" type="slidenum">
              <a:rPr lang="he-IL"/>
              <a:pPr>
                <a:defRPr/>
              </a:pPr>
              <a:t>‹#›</a:t>
            </a:fld>
            <a:endParaRPr lang="en-US"/>
          </a:p>
        </p:txBody>
      </p:sp>
    </p:spTree>
    <p:extLst>
      <p:ext uri="{BB962C8B-B14F-4D97-AF65-F5344CB8AC3E}">
        <p14:creationId xmlns:p14="http://schemas.microsoft.com/office/powerpoint/2010/main" val="340948113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D0CEF6B-CBCA-40A1-B518-29F1C986188F}" type="slidenum">
              <a:rPr lang="he-IL"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D0CEF6B-CBCA-40A1-B518-29F1C986188F}" type="slidenum">
              <a:rPr lang="he-IL"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4073C2-CC91-4966-8632-3480E72F1938}"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FF1DB-F27E-47BC-B0FE-0E8EA6C645AF}"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854DED-B0FD-41A8-84A5-03D488AB3336}"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7786D-5E7E-4190-AD83-4579013792BD}"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5D231-F547-4C03-8166-2C9E14B14656}"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F010C9-6022-45CF-9667-B24B51B35F3E}"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9B46D7-21CD-4573-A651-F78BB2FC404F}"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496ED3-6F77-4CB1-AB13-DE95BEDA518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79AF1C-4598-4D45-8008-A7965C81A156}"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2C9AF-DFCA-4BC9-A98C-82E4E2EDD784}"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7B536-5513-4F6E-A540-EAF0CF5D40EE}"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he-IL"/>
              <a:t>פורית אברמוב</a:t>
            </a: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0ED6064B-CE6F-4AE6-B673-90EEC04D4CD3}"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slide" Target="slide1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16.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22.xm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24.xml"/><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slide" Target="slide27.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 Target="slide34.xml"/><Relationship Id="rId7" Type="http://schemas.openxmlformats.org/officeDocument/2006/relationships/image" Target="../media/image28.gif"/><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image" Target="../media/image27.gif"/><Relationship Id="rId4" Type="http://schemas.openxmlformats.org/officeDocument/2006/relationships/image" Target="../media/image23.g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33.jpeg"/><Relationship Id="rId2" Type="http://schemas.openxmlformats.org/officeDocument/2006/relationships/image" Target="../media/image30.gif"/><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slide" Target="slide37.x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 Target="slide40.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35.gi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6.gif"/><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gif"/></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9.gif"/><Relationship Id="rId1" Type="http://schemas.openxmlformats.org/officeDocument/2006/relationships/slideLayout" Target="../slideLayouts/slideLayout1.xml"/><Relationship Id="rId6" Type="http://schemas.openxmlformats.org/officeDocument/2006/relationships/image" Target="../media/image41.gif"/><Relationship Id="rId5" Type="http://schemas.openxmlformats.org/officeDocument/2006/relationships/slide" Target="slide48.xml"/><Relationship Id="rId4" Type="http://schemas.openxmlformats.org/officeDocument/2006/relationships/image" Target="../media/image40.gif"/></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2.wmf"/><Relationship Id="rId7" Type="http://schemas.openxmlformats.org/officeDocument/2006/relationships/image" Target="../media/image44.gif"/><Relationship Id="rId2" Type="http://schemas.openxmlformats.org/officeDocument/2006/relationships/slide" Target="slide52.xml"/><Relationship Id="rId1" Type="http://schemas.openxmlformats.org/officeDocument/2006/relationships/slideLayout" Target="../slideLayouts/slideLayout1.xml"/><Relationship Id="rId6" Type="http://schemas.openxmlformats.org/officeDocument/2006/relationships/slide" Target="slide51.xml"/><Relationship Id="rId5" Type="http://schemas.openxmlformats.org/officeDocument/2006/relationships/image" Target="../media/image43.gif"/><Relationship Id="rId4" Type="http://schemas.openxmlformats.org/officeDocument/2006/relationships/slide" Target="slide13.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54.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 Target="slide58.xml"/><Relationship Id="rId1" Type="http://schemas.openxmlformats.org/officeDocument/2006/relationships/slideLayout" Target="../slideLayouts/slideLayout1.xml"/><Relationship Id="rId5" Type="http://schemas.openxmlformats.org/officeDocument/2006/relationships/image" Target="../media/image49.gif"/><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6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slide" Target="slide60.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slide" Target="slide63.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4.jpeg"/><Relationship Id="rId4" Type="http://schemas.openxmlformats.org/officeDocument/2006/relationships/slide" Target="slide64.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slide" Target="slide66.xml"/><Relationship Id="rId1" Type="http://schemas.openxmlformats.org/officeDocument/2006/relationships/slideLayout" Target="../slideLayouts/slideLayout1.xml"/><Relationship Id="rId6" Type="http://schemas.openxmlformats.org/officeDocument/2006/relationships/image" Target="../media/image57.gif"/><Relationship Id="rId5" Type="http://schemas.openxmlformats.org/officeDocument/2006/relationships/slide" Target="slide67.xml"/><Relationship Id="rId4" Type="http://schemas.openxmlformats.org/officeDocument/2006/relationships/image" Target="../media/image56.gif"/></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 Target="slide70.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slide" Target="slide7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slide" Target="slide76.xml"/><Relationship Id="rId1" Type="http://schemas.openxmlformats.org/officeDocument/2006/relationships/slideLayout" Target="../slideLayouts/slideLayout1.xml"/><Relationship Id="rId5" Type="http://schemas.openxmlformats.org/officeDocument/2006/relationships/image" Target="../media/image66.gif"/><Relationship Id="rId4" Type="http://schemas.openxmlformats.org/officeDocument/2006/relationships/image" Target="../media/image65.gif"/></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slide" Target="slide79.xml"/><Relationship Id="rId1" Type="http://schemas.openxmlformats.org/officeDocument/2006/relationships/slideLayout" Target="../slideLayouts/slideLayout1.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slide" Target="slide82.xml"/><Relationship Id="rId1" Type="http://schemas.openxmlformats.org/officeDocument/2006/relationships/slideLayout" Target="../slideLayouts/slideLayout1.xml"/><Relationship Id="rId4" Type="http://schemas.openxmlformats.org/officeDocument/2006/relationships/image" Target="../media/image69.gif"/></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slide" Target="slide85.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87.xml"/><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slide" Target="slide89.xml"/><Relationship Id="rId1" Type="http://schemas.openxmlformats.org/officeDocument/2006/relationships/slideLayout" Target="../slideLayouts/slideLayout1.xml"/><Relationship Id="rId6" Type="http://schemas.openxmlformats.org/officeDocument/2006/relationships/image" Target="../media/image76.wmf"/><Relationship Id="rId5" Type="http://schemas.openxmlformats.org/officeDocument/2006/relationships/image" Target="../media/image75.gif"/><Relationship Id="rId4" Type="http://schemas.openxmlformats.org/officeDocument/2006/relationships/slide" Target="sl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title"/>
          </p:nvPr>
        </p:nvSpPr>
        <p:spPr/>
        <p:txBody>
          <a:bodyPr/>
          <a:lstStyle/>
          <a:p>
            <a:pPr eaLnBrk="1" hangingPunct="1"/>
            <a:r>
              <a:rPr lang="he-IL" dirty="0" smtClean="0"/>
              <a:t>קריאת משפטים עם תנועת השורוק.</a:t>
            </a:r>
          </a:p>
        </p:txBody>
      </p:sp>
      <p:sp>
        <p:nvSpPr>
          <p:cNvPr id="3" name="מציין מיקום תוכן 2"/>
          <p:cNvSpPr>
            <a:spLocks noGrp="1"/>
          </p:cNvSpPr>
          <p:nvPr>
            <p:ph idx="1"/>
          </p:nvPr>
        </p:nvSpPr>
        <p:spPr>
          <a:xfrm>
            <a:off x="539552" y="1844824"/>
            <a:ext cx="8229600" cy="3959696"/>
          </a:xfrm>
        </p:spPr>
        <p:txBody>
          <a:bodyPr/>
          <a:lstStyle/>
          <a:p>
            <a:pPr algn="just" eaLnBrk="1" hangingPunct="1">
              <a:lnSpc>
                <a:spcPct val="150000"/>
              </a:lnSpc>
              <a:defRPr/>
            </a:pPr>
            <a:r>
              <a:rPr lang="he-IL" sz="2800" dirty="0" smtClean="0"/>
              <a:t>הוראות:</a:t>
            </a:r>
          </a:p>
          <a:p>
            <a:pPr marL="0" indent="0" algn="just" eaLnBrk="1" hangingPunct="1">
              <a:lnSpc>
                <a:spcPct val="150000"/>
              </a:lnSpc>
              <a:buFont typeface="Arial" pitchFamily="34" charset="0"/>
              <a:buNone/>
              <a:defRPr/>
            </a:pPr>
            <a:r>
              <a:rPr lang="he-IL" sz="2800" dirty="0" smtClean="0"/>
              <a:t>התלמיד קורא את המשפט ובוחר בתמונה בהתאם. במידה וצדק מקבל משוב חיובי, הוא ממשיך לשקף הבא ע"י לחיצה על הילד בפינה השמאלית. במידה וטעה הוא חוזר בחזרה לשקף, גם כאן ע"י לחיצה על הילד.</a:t>
            </a:r>
          </a:p>
          <a:p>
            <a:pPr marL="0" indent="0" algn="just" eaLnBrk="1" hangingPunct="1">
              <a:lnSpc>
                <a:spcPct val="150000"/>
              </a:lnSpc>
              <a:defRPr/>
            </a:pPr>
            <a:r>
              <a:rPr lang="he-IL" sz="2800" dirty="0" smtClean="0"/>
              <a:t>המצגת מתאימה לתרגול וביסוס השליטה בתנועת השורוק.</a:t>
            </a:r>
            <a:endParaRPr lang="he-IL" sz="2800" dirty="0"/>
          </a:p>
        </p:txBody>
      </p:sp>
      <p:sp>
        <p:nvSpPr>
          <p:cNvPr id="2052" name="מציין מיקום של כותרת תחתונה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smtClean="0">
                <a:latin typeface="Guttman Yad-Brush" pitchFamily="2" charset="-79"/>
                <a:cs typeface="Guttman Yad-Brush" pitchFamily="2" charset="-79"/>
              </a:rPr>
              <a:t>פורית אברמוב</a:t>
            </a:r>
          </a:p>
        </p:txBody>
      </p:sp>
    </p:spTree>
    <p:extLst>
      <p:ext uri="{BB962C8B-B14F-4D97-AF65-F5344CB8AC3E}">
        <p14:creationId xmlns:p14="http://schemas.microsoft.com/office/powerpoint/2010/main" val="4084396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9219"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9220"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922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1267" name="Rectangle 4"/>
          <p:cNvSpPr>
            <a:spLocks noGrp="1" noChangeArrowheads="1"/>
          </p:cNvSpPr>
          <p:nvPr>
            <p:ph type="ctrTitle"/>
          </p:nvPr>
        </p:nvSpPr>
        <p:spPr>
          <a:xfrm>
            <a:off x="0" y="285728"/>
            <a:ext cx="9144000" cy="1470025"/>
          </a:xfrm>
        </p:spPr>
        <p:txBody>
          <a:bodyPr/>
          <a:lstStyle/>
          <a:p>
            <a:pPr eaLnBrk="1" hangingPunct="1"/>
            <a:r>
              <a:rPr lang="he-IL" sz="11500" b="1" dirty="0" smtClean="0">
                <a:solidFill>
                  <a:srgbClr val="800000"/>
                </a:solidFill>
              </a:rPr>
              <a:t>תַּנוּר אֲפִיָּה </a:t>
            </a:r>
            <a:endParaRPr lang="en-US" sz="11500" b="1" dirty="0" smtClean="0">
              <a:solidFill>
                <a:srgbClr val="800000"/>
              </a:solidFill>
            </a:endParaRPr>
          </a:p>
        </p:txBody>
      </p:sp>
      <p:pic>
        <p:nvPicPr>
          <p:cNvPr id="66562" name="Picture 2" descr="C:\Documents and Settings\User\Local Settings\Temporary Internet Files\Content.IE5\GJM26JUE\MC900359795[1].wmf">
            <a:hlinkClick r:id="rId3" action="ppaction://hlinksldjump"/>
          </p:cNvPr>
          <p:cNvPicPr>
            <a:picLocks noChangeAspect="1" noChangeArrowheads="1"/>
          </p:cNvPicPr>
          <p:nvPr/>
        </p:nvPicPr>
        <p:blipFill>
          <a:blip r:embed="rId4" cstate="print"/>
          <a:srcRect/>
          <a:stretch>
            <a:fillRect/>
          </a:stretch>
        </p:blipFill>
        <p:spPr bwMode="auto">
          <a:xfrm>
            <a:off x="4786314" y="2544456"/>
            <a:ext cx="3714776" cy="3720407"/>
          </a:xfrm>
          <a:prstGeom prst="rect">
            <a:avLst/>
          </a:prstGeom>
          <a:noFill/>
        </p:spPr>
      </p:pic>
      <p:pic>
        <p:nvPicPr>
          <p:cNvPr id="66563" name="Picture 3" descr="C:\Documents and Settings\User\Local Settings\Temporary Internet Files\Content.IE5\P3WSU7T7\MC900237861[1].wmf">
            <a:hlinkClick r:id="rId5" action="ppaction://hlinksldjump"/>
          </p:cNvPr>
          <p:cNvPicPr>
            <a:picLocks noChangeAspect="1" noChangeArrowheads="1"/>
          </p:cNvPicPr>
          <p:nvPr/>
        </p:nvPicPr>
        <p:blipFill>
          <a:blip r:embed="rId6" cstate="print"/>
          <a:srcRect/>
          <a:stretch>
            <a:fillRect/>
          </a:stretch>
        </p:blipFill>
        <p:spPr bwMode="auto">
          <a:xfrm>
            <a:off x="500034" y="2500306"/>
            <a:ext cx="3801344" cy="41507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3315"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3316" name="Picture 3" descr="Blue"/>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3317"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2291"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2292"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12293"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4339" name="Rectangle 2"/>
          <p:cNvSpPr>
            <a:spLocks noGrp="1" noChangeArrowheads="1"/>
          </p:cNvSpPr>
          <p:nvPr>
            <p:ph type="ctrTitle"/>
          </p:nvPr>
        </p:nvSpPr>
        <p:spPr>
          <a:xfrm>
            <a:off x="827088" y="260350"/>
            <a:ext cx="7772400" cy="1470025"/>
          </a:xfrm>
        </p:spPr>
        <p:txBody>
          <a:bodyPr/>
          <a:lstStyle/>
          <a:p>
            <a:pPr eaLnBrk="1" hangingPunct="1"/>
            <a:r>
              <a:rPr lang="he-IL" sz="8800" b="1" dirty="0" smtClean="0">
                <a:solidFill>
                  <a:srgbClr val="B40000"/>
                </a:solidFill>
              </a:rPr>
              <a:t>סוּס חוּם</a:t>
            </a:r>
            <a:endParaRPr lang="en-US" sz="8800" b="1" dirty="0" smtClean="0">
              <a:solidFill>
                <a:srgbClr val="B40000"/>
              </a:solidFill>
            </a:endParaRPr>
          </a:p>
        </p:txBody>
      </p:sp>
      <p:pic>
        <p:nvPicPr>
          <p:cNvPr id="6" name="תמונה 5" descr="cheval_054.gif">
            <a:hlinkClick r:id="rId2" action="ppaction://hlinksldjump"/>
          </p:cNvPr>
          <p:cNvPicPr>
            <a:picLocks noChangeAspect="1"/>
          </p:cNvPicPr>
          <p:nvPr/>
        </p:nvPicPr>
        <p:blipFill>
          <a:blip r:embed="rId3" cstate="print"/>
          <a:stretch>
            <a:fillRect/>
          </a:stretch>
        </p:blipFill>
        <p:spPr>
          <a:xfrm>
            <a:off x="428596" y="2214554"/>
            <a:ext cx="3500462" cy="4167217"/>
          </a:xfrm>
          <a:prstGeom prst="rect">
            <a:avLst/>
          </a:prstGeom>
        </p:spPr>
      </p:pic>
      <p:pic>
        <p:nvPicPr>
          <p:cNvPr id="10" name="תמונה 9" descr="39716480.gif">
            <a:hlinkClick r:id="rId4" action="ppaction://hlinksldjump"/>
          </p:cNvPr>
          <p:cNvPicPr>
            <a:picLocks noChangeAspect="1"/>
          </p:cNvPicPr>
          <p:nvPr/>
        </p:nvPicPr>
        <p:blipFill>
          <a:blip r:embed="rId5" cstate="print"/>
          <a:stretch>
            <a:fillRect/>
          </a:stretch>
        </p:blipFill>
        <p:spPr>
          <a:xfrm flipH="1">
            <a:off x="5072066" y="2428868"/>
            <a:ext cx="2866503" cy="35459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6387"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6388"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6389"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5363"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5364"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15365"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9" name="הסבר אליפטי 8">
            <a:hlinkClick r:id="rId2" action="ppaction://hlinksldjump"/>
          </p:cNvPr>
          <p:cNvSpPr/>
          <p:nvPr/>
        </p:nvSpPr>
        <p:spPr>
          <a:xfrm>
            <a:off x="4500562" y="1357298"/>
            <a:ext cx="4143372" cy="2071702"/>
          </a:xfrm>
          <a:prstGeom prst="wedgeEllipseCallout">
            <a:avLst>
              <a:gd name="adj1" fmla="val -92848"/>
              <a:gd name="adj2" fmla="val 3462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000" b="1" dirty="0" smtClean="0">
                <a:solidFill>
                  <a:srgbClr val="B40000"/>
                </a:solidFill>
              </a:rPr>
              <a:t>הַזְבוּב מַטְרִיד</a:t>
            </a:r>
            <a:endParaRPr lang="he-IL" sz="6000" b="1" dirty="0">
              <a:solidFill>
                <a:srgbClr val="B40000"/>
              </a:solidFill>
            </a:endParaRPr>
          </a:p>
        </p:txBody>
      </p:sp>
      <p:sp>
        <p:nvSpPr>
          <p:cNvPr id="11" name="Rectangle 2"/>
          <p:cNvSpPr>
            <a:spLocks noGrp="1" noChangeArrowheads="1"/>
          </p:cNvSpPr>
          <p:nvPr>
            <p:ph type="ctrTitle"/>
          </p:nvPr>
        </p:nvSpPr>
        <p:spPr>
          <a:xfrm>
            <a:off x="1928794" y="1"/>
            <a:ext cx="4714876" cy="1071546"/>
          </a:xfrm>
        </p:spPr>
        <p:txBody>
          <a:bodyPr/>
          <a:lstStyle/>
          <a:p>
            <a:pPr eaLnBrk="1" hangingPunct="1"/>
            <a:r>
              <a:rPr lang="he-IL" sz="7200" b="1" dirty="0" smtClean="0"/>
              <a:t>מַה מַתְאִים? </a:t>
            </a:r>
            <a:endParaRPr lang="en-US" sz="3600" dirty="0" smtClean="0"/>
          </a:p>
        </p:txBody>
      </p:sp>
      <p:sp>
        <p:nvSpPr>
          <p:cNvPr id="12" name="הסבר אליפטי 11">
            <a:hlinkClick r:id="rId3" action="ppaction://hlinksldjump"/>
          </p:cNvPr>
          <p:cNvSpPr/>
          <p:nvPr/>
        </p:nvSpPr>
        <p:spPr>
          <a:xfrm>
            <a:off x="4643438" y="3786190"/>
            <a:ext cx="4143372" cy="2071702"/>
          </a:xfrm>
          <a:prstGeom prst="wedgeEllipseCallout">
            <a:avLst>
              <a:gd name="adj1" fmla="val -94009"/>
              <a:gd name="adj2" fmla="val -7339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000" b="1" dirty="0" smtClean="0">
                <a:solidFill>
                  <a:srgbClr val="B40000"/>
                </a:solidFill>
              </a:rPr>
              <a:t>הַזְבו</a:t>
            </a:r>
            <a:r>
              <a:rPr lang="he-IL" sz="6000" b="1" dirty="0" err="1" smtClean="0">
                <a:solidFill>
                  <a:srgbClr val="B40000"/>
                </a:solidFill>
              </a:rPr>
              <a:t>ּב </a:t>
            </a:r>
            <a:r>
              <a:rPr lang="he-IL" sz="6000" b="1" dirty="0" smtClean="0">
                <a:solidFill>
                  <a:srgbClr val="B40000"/>
                </a:solidFill>
              </a:rPr>
              <a:t>נֶחְמָד</a:t>
            </a:r>
            <a:endParaRPr lang="he-IL" sz="6000" b="1" dirty="0">
              <a:solidFill>
                <a:srgbClr val="B40000"/>
              </a:solidFill>
            </a:endParaRPr>
          </a:p>
        </p:txBody>
      </p:sp>
      <p:pic>
        <p:nvPicPr>
          <p:cNvPr id="8" name="תמונה 7" descr="edfly9.gif"/>
          <p:cNvPicPr>
            <a:picLocks noChangeAspect="1"/>
          </p:cNvPicPr>
          <p:nvPr/>
        </p:nvPicPr>
        <p:blipFill>
          <a:blip r:embed="rId4" cstate="print"/>
          <a:stretch>
            <a:fillRect/>
          </a:stretch>
        </p:blipFill>
        <p:spPr>
          <a:xfrm>
            <a:off x="2357422" y="1643050"/>
            <a:ext cx="1233494" cy="1541867"/>
          </a:xfrm>
          <a:prstGeom prst="rect">
            <a:avLst/>
          </a:prstGeom>
        </p:spPr>
      </p:pic>
      <p:pic>
        <p:nvPicPr>
          <p:cNvPr id="10" name="תמונה 9" descr="joboy09.gif"/>
          <p:cNvPicPr>
            <a:picLocks noChangeAspect="1"/>
          </p:cNvPicPr>
          <p:nvPr/>
        </p:nvPicPr>
        <p:blipFill>
          <a:blip r:embed="rId5" cstate="print"/>
          <a:stretch>
            <a:fillRect/>
          </a:stretch>
        </p:blipFill>
        <p:spPr>
          <a:xfrm>
            <a:off x="500034" y="2357430"/>
            <a:ext cx="2490801" cy="40626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hlinkClick r:id="rId2" action="ppaction://hlinksldjump"/>
          </p:cNvPr>
          <p:cNvSpPr/>
          <p:nvPr/>
        </p:nvSpPr>
        <p:spPr>
          <a:xfrm>
            <a:off x="928662" y="2571744"/>
            <a:ext cx="3214710"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rId3" action="ppaction://hlinksldjump"/>
          </p:cNvPr>
          <p:cNvSpPr/>
          <p:nvPr/>
        </p:nvSpPr>
        <p:spPr>
          <a:xfrm>
            <a:off x="4929190" y="2571744"/>
            <a:ext cx="3214710"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5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051" name="Rectangle 2"/>
          <p:cNvSpPr>
            <a:spLocks noGrp="1" noChangeArrowheads="1"/>
          </p:cNvSpPr>
          <p:nvPr>
            <p:ph type="ctrTitle"/>
          </p:nvPr>
        </p:nvSpPr>
        <p:spPr>
          <a:xfrm>
            <a:off x="0" y="357166"/>
            <a:ext cx="9144000" cy="1470025"/>
          </a:xfrm>
        </p:spPr>
        <p:txBody>
          <a:bodyPr/>
          <a:lstStyle/>
          <a:p>
            <a:pPr eaLnBrk="1" hangingPunct="1"/>
            <a:r>
              <a:rPr lang="he-IL" sz="9600" b="1" dirty="0" smtClean="0">
                <a:solidFill>
                  <a:srgbClr val="B40000"/>
                </a:solidFill>
              </a:rPr>
              <a:t>רוּתִ</a:t>
            </a:r>
            <a:r>
              <a:rPr lang="he-IL" sz="9600" b="1" dirty="0" err="1" smtClean="0">
                <a:solidFill>
                  <a:srgbClr val="B40000"/>
                </a:solidFill>
              </a:rPr>
              <a:t>י </a:t>
            </a:r>
            <a:r>
              <a:rPr lang="he-IL" sz="9600" b="1" dirty="0" smtClean="0">
                <a:solidFill>
                  <a:srgbClr val="B40000"/>
                </a:solidFill>
              </a:rPr>
              <a:t>בַּחֲתוּנָה</a:t>
            </a:r>
            <a:endParaRPr lang="en-US" b="1" dirty="0" smtClean="0">
              <a:solidFill>
                <a:srgbClr val="B40000"/>
              </a:solidFill>
            </a:endParaRPr>
          </a:p>
        </p:txBody>
      </p:sp>
      <p:pic>
        <p:nvPicPr>
          <p:cNvPr id="6" name="תמונה 5" descr="תמונה441.gif">
            <a:hlinkClick r:id="rId3" action="ppaction://hlinksldjump"/>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5072066" y="2714620"/>
            <a:ext cx="2914666" cy="2914666"/>
          </a:xfrm>
          <a:prstGeom prst="rect">
            <a:avLst/>
          </a:prstGeom>
        </p:spPr>
      </p:pic>
      <p:pic>
        <p:nvPicPr>
          <p:cNvPr id="7" name="תמונה 6" descr="image012.gif">
            <a:hlinkClick r:id="rId2" action="ppaction://hlinksldjump"/>
          </p:cNvPr>
          <p:cNvPicPr>
            <a:picLocks noChangeAspect="1"/>
          </p:cNvPicPr>
          <p:nvPr/>
        </p:nvPicPr>
        <p:blipFill>
          <a:blip r:embed="rId5" cstate="print"/>
          <a:stretch>
            <a:fillRect/>
          </a:stretch>
        </p:blipFill>
        <p:spPr>
          <a:xfrm>
            <a:off x="928662" y="2857496"/>
            <a:ext cx="3143273" cy="30098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 name="Rectangle 2"/>
          <p:cNvSpPr>
            <a:spLocks noGrp="1" noChangeArrowheads="1"/>
          </p:cNvSpPr>
          <p:nvPr>
            <p:ph type="ctrTitle"/>
          </p:nvPr>
        </p:nvSpPr>
        <p:spPr>
          <a:xfrm>
            <a:off x="0" y="357166"/>
            <a:ext cx="9144000" cy="1730375"/>
          </a:xfrm>
        </p:spPr>
        <p:txBody>
          <a:bodyPr/>
          <a:lstStyle/>
          <a:p>
            <a:pPr eaLnBrk="1" hangingPunct="1"/>
            <a:r>
              <a:rPr lang="he-IL" sz="8800" b="1" dirty="0" smtClean="0"/>
              <a:t>זוּג שׁוּעָלִים</a:t>
            </a:r>
            <a:endParaRPr lang="en-US" sz="8800" b="1" dirty="0" smtClean="0"/>
          </a:p>
        </p:txBody>
      </p:sp>
      <p:pic>
        <p:nvPicPr>
          <p:cNvPr id="10" name="תמונה 9" descr="f432.gif">
            <a:hlinkClick r:id="rId2" action="ppaction://hlinksldjump"/>
          </p:cNvPr>
          <p:cNvPicPr>
            <a:picLocks noChangeAspect="1"/>
          </p:cNvPicPr>
          <p:nvPr/>
        </p:nvPicPr>
        <p:blipFill>
          <a:blip r:embed="rId3" cstate="print"/>
          <a:stretch>
            <a:fillRect/>
          </a:stretch>
        </p:blipFill>
        <p:spPr>
          <a:xfrm>
            <a:off x="2428860" y="3000372"/>
            <a:ext cx="1928826" cy="1968509"/>
          </a:xfrm>
          <a:prstGeom prst="rect">
            <a:avLst/>
          </a:prstGeom>
        </p:spPr>
      </p:pic>
      <p:pic>
        <p:nvPicPr>
          <p:cNvPr id="11" name="תמונה 10" descr="f432.gif">
            <a:hlinkClick r:id="rId2" action="ppaction://hlinksldjump"/>
          </p:cNvPr>
          <p:cNvPicPr>
            <a:picLocks noChangeAspect="1"/>
          </p:cNvPicPr>
          <p:nvPr/>
        </p:nvPicPr>
        <p:blipFill>
          <a:blip r:embed="rId3" cstate="print"/>
          <a:stretch>
            <a:fillRect/>
          </a:stretch>
        </p:blipFill>
        <p:spPr>
          <a:xfrm flipH="1">
            <a:off x="285720" y="3000372"/>
            <a:ext cx="2071702" cy="1923764"/>
          </a:xfrm>
          <a:prstGeom prst="rect">
            <a:avLst/>
          </a:prstGeom>
        </p:spPr>
      </p:pic>
      <p:pic>
        <p:nvPicPr>
          <p:cNvPr id="12" name="תמונה 11" descr="animatedBee.gif">
            <a:hlinkClick r:id="rId4" action="ppaction://hlinksldjump"/>
          </p:cNvPr>
          <p:cNvPicPr>
            <a:picLocks noChangeAspect="1"/>
          </p:cNvPicPr>
          <p:nvPr/>
        </p:nvPicPr>
        <p:blipFill>
          <a:blip r:embed="rId5" cstate="print"/>
          <a:stretch>
            <a:fillRect/>
          </a:stretch>
        </p:blipFill>
        <p:spPr>
          <a:xfrm>
            <a:off x="4714876" y="2714620"/>
            <a:ext cx="2076671" cy="2362213"/>
          </a:xfrm>
          <a:prstGeom prst="rect">
            <a:avLst/>
          </a:prstGeom>
        </p:spPr>
      </p:pic>
      <p:pic>
        <p:nvPicPr>
          <p:cNvPr id="13" name="תמונה 12" descr="animatedBee.gif">
            <a:hlinkClick r:id="rId4" action="ppaction://hlinksldjump"/>
          </p:cNvPr>
          <p:cNvPicPr>
            <a:picLocks noChangeAspect="1"/>
          </p:cNvPicPr>
          <p:nvPr/>
        </p:nvPicPr>
        <p:blipFill>
          <a:blip r:embed="rId5" cstate="print"/>
          <a:stretch>
            <a:fillRect/>
          </a:stretch>
        </p:blipFill>
        <p:spPr>
          <a:xfrm flipH="1">
            <a:off x="6715140" y="2714620"/>
            <a:ext cx="2076671" cy="2362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0483" name="Rectangle 2"/>
          <p:cNvSpPr>
            <a:spLocks noGrp="1" noChangeArrowheads="1"/>
          </p:cNvSpPr>
          <p:nvPr>
            <p:ph type="ctrTitle"/>
          </p:nvPr>
        </p:nvSpPr>
        <p:spPr>
          <a:xfrm>
            <a:off x="0" y="0"/>
            <a:ext cx="9144000" cy="1500198"/>
          </a:xfrm>
        </p:spPr>
        <p:txBody>
          <a:bodyPr/>
          <a:lstStyle/>
          <a:p>
            <a:pPr eaLnBrk="1" hangingPunct="1"/>
            <a:r>
              <a:rPr lang="he-IL" sz="8800" b="1" dirty="0" smtClean="0"/>
              <a:t>דּוּד</a:t>
            </a:r>
            <a:r>
              <a:rPr lang="he-IL" sz="8800" b="1" dirty="0" err="1" smtClean="0"/>
              <a:t>וּ </a:t>
            </a:r>
            <a:r>
              <a:rPr lang="he-IL" sz="8800" b="1" dirty="0" smtClean="0"/>
              <a:t>בַּחוּץ</a:t>
            </a:r>
            <a:endParaRPr lang="en-US" sz="8800" dirty="0" smtClean="0">
              <a:solidFill>
                <a:srgbClr val="009900"/>
              </a:solidFill>
            </a:endParaRPr>
          </a:p>
        </p:txBody>
      </p:sp>
      <p:pic>
        <p:nvPicPr>
          <p:cNvPr id="1026" name="Picture 2" descr="C:\Documents and Settings\User\Local Settings\Temporary Internet Files\Content.IE5\COINAY93\MC900231584[1].wmf">
            <a:hlinkClick r:id="rId2" action="ppaction://hlinksldjump"/>
          </p:cNvPr>
          <p:cNvPicPr>
            <a:picLocks noChangeAspect="1" noChangeArrowheads="1"/>
          </p:cNvPicPr>
          <p:nvPr/>
        </p:nvPicPr>
        <p:blipFill>
          <a:blip r:embed="rId3" cstate="print"/>
          <a:srcRect/>
          <a:stretch>
            <a:fillRect/>
          </a:stretch>
        </p:blipFill>
        <p:spPr bwMode="auto">
          <a:xfrm>
            <a:off x="285720" y="1785926"/>
            <a:ext cx="3929090" cy="4286280"/>
          </a:xfrm>
          <a:prstGeom prst="rect">
            <a:avLst/>
          </a:prstGeom>
          <a:noFill/>
        </p:spPr>
      </p:pic>
      <p:pic>
        <p:nvPicPr>
          <p:cNvPr id="1031" name="Picture 7" descr="C:\Documents and Settings\User\Local Settings\Temporary Internet Files\Content.IE5\P3WSU7T7\MC900089424[1].wmf">
            <a:hlinkClick r:id="rId4" action="ppaction://hlinksldjump"/>
          </p:cNvPr>
          <p:cNvPicPr>
            <a:picLocks noChangeAspect="1" noChangeArrowheads="1"/>
          </p:cNvPicPr>
          <p:nvPr/>
        </p:nvPicPr>
        <p:blipFill>
          <a:blip r:embed="rId5" cstate="print"/>
          <a:srcRect/>
          <a:stretch>
            <a:fillRect/>
          </a:stretch>
        </p:blipFill>
        <p:spPr bwMode="auto">
          <a:xfrm>
            <a:off x="4500562" y="1785926"/>
            <a:ext cx="4286280" cy="43193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6627" name="Rectangle 17"/>
          <p:cNvSpPr>
            <a:spLocks noGrp="1" noChangeArrowheads="1"/>
          </p:cNvSpPr>
          <p:nvPr>
            <p:ph type="ctrTitle"/>
          </p:nvPr>
        </p:nvSpPr>
        <p:spPr>
          <a:xfrm>
            <a:off x="0" y="71414"/>
            <a:ext cx="9144000" cy="1470025"/>
          </a:xfrm>
        </p:spPr>
        <p:txBody>
          <a:bodyPr/>
          <a:lstStyle/>
          <a:p>
            <a:pPr eaLnBrk="1" hangingPunct="1"/>
            <a:r>
              <a:rPr lang="he-IL" sz="6000" b="1" dirty="0" smtClean="0">
                <a:solidFill>
                  <a:srgbClr val="002060"/>
                </a:solidFill>
              </a:rPr>
              <a:t>נוּרִית הוֹלֶכֶת כָּל שָבוּעַ לַשּׁוּק</a:t>
            </a:r>
            <a:endParaRPr lang="en-US" sz="6000" b="1" dirty="0" smtClean="0">
              <a:solidFill>
                <a:srgbClr val="002060"/>
              </a:solidFill>
            </a:endParaRPr>
          </a:p>
        </p:txBody>
      </p:sp>
      <p:pic>
        <p:nvPicPr>
          <p:cNvPr id="5" name="תמונה 4" descr="C:\Documents and Settings\User\Local Settings\Temporary Internet Files\Content.IE5\ALJCVYXI\MCj04120200000[1].wmf">
            <a:hlinkClick r:id="rId3" action="ppaction://hlinksldjump"/>
          </p:cNvPr>
          <p:cNvPicPr/>
          <p:nvPr/>
        </p:nvPicPr>
        <p:blipFill>
          <a:blip r:embed="rId4" cstate="print"/>
          <a:srcRect/>
          <a:stretch>
            <a:fillRect/>
          </a:stretch>
        </p:blipFill>
        <p:spPr bwMode="auto">
          <a:xfrm>
            <a:off x="285720" y="1500174"/>
            <a:ext cx="4552960" cy="5429288"/>
          </a:xfrm>
          <a:prstGeom prst="rect">
            <a:avLst/>
          </a:prstGeom>
          <a:noFill/>
          <a:ln w="9525">
            <a:noFill/>
            <a:miter lim="800000"/>
            <a:headEnd/>
            <a:tailEnd/>
          </a:ln>
        </p:spPr>
      </p:pic>
      <p:pic>
        <p:nvPicPr>
          <p:cNvPr id="6" name="תמונה 5" descr="640_homm.gif">
            <a:hlinkClick r:id="rId5" action="ppaction://hlinksldjump"/>
          </p:cNvPr>
          <p:cNvPicPr>
            <a:picLocks noChangeAspect="1"/>
          </p:cNvPicPr>
          <p:nvPr/>
        </p:nvPicPr>
        <p:blipFill>
          <a:blip r:embed="rId6" cstate="print"/>
          <a:stretch>
            <a:fillRect/>
          </a:stretch>
        </p:blipFill>
        <p:spPr>
          <a:xfrm>
            <a:off x="4857753" y="1785926"/>
            <a:ext cx="4500594" cy="471490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תמונה 27" descr="edwndtre.gif"/>
          <p:cNvPicPr>
            <a:picLocks noChangeAspect="1"/>
          </p:cNvPicPr>
          <p:nvPr/>
        </p:nvPicPr>
        <p:blipFill>
          <a:blip r:embed="rId2" cstate="print"/>
          <a:stretch>
            <a:fillRect/>
          </a:stretch>
        </p:blipFill>
        <p:spPr>
          <a:xfrm>
            <a:off x="7286612" y="4500570"/>
            <a:ext cx="1857388" cy="1928826"/>
          </a:xfrm>
          <a:prstGeom prst="rect">
            <a:avLst/>
          </a:prstGeom>
        </p:spPr>
      </p:pic>
      <p:pic>
        <p:nvPicPr>
          <p:cNvPr id="27" name="תמונה 26" descr="edwndtre.gif"/>
          <p:cNvPicPr>
            <a:picLocks noChangeAspect="1"/>
          </p:cNvPicPr>
          <p:nvPr/>
        </p:nvPicPr>
        <p:blipFill>
          <a:blip r:embed="rId2" cstate="print"/>
          <a:stretch>
            <a:fillRect/>
          </a:stretch>
        </p:blipFill>
        <p:spPr>
          <a:xfrm>
            <a:off x="1357290" y="4429132"/>
            <a:ext cx="1857388" cy="1928826"/>
          </a:xfrm>
          <a:prstGeom prst="rect">
            <a:avLst/>
          </a:prstGeom>
        </p:spPr>
      </p:pic>
      <p:pic>
        <p:nvPicPr>
          <p:cNvPr id="26" name="תמונה 25" descr="edwndtre.gif"/>
          <p:cNvPicPr>
            <a:picLocks noChangeAspect="1"/>
          </p:cNvPicPr>
          <p:nvPr/>
        </p:nvPicPr>
        <p:blipFill>
          <a:blip r:embed="rId2" cstate="print"/>
          <a:stretch>
            <a:fillRect/>
          </a:stretch>
        </p:blipFill>
        <p:spPr>
          <a:xfrm>
            <a:off x="0" y="4429132"/>
            <a:ext cx="1857388" cy="1928826"/>
          </a:xfrm>
          <a:prstGeom prst="rect">
            <a:avLst/>
          </a:prstGeom>
        </p:spPr>
      </p:pic>
      <p:pic>
        <p:nvPicPr>
          <p:cNvPr id="25" name="תמונה 24" descr="edwndtre.gif"/>
          <p:cNvPicPr>
            <a:picLocks noChangeAspect="1"/>
          </p:cNvPicPr>
          <p:nvPr/>
        </p:nvPicPr>
        <p:blipFill>
          <a:blip r:embed="rId2" cstate="print"/>
          <a:stretch>
            <a:fillRect/>
          </a:stretch>
        </p:blipFill>
        <p:spPr>
          <a:xfrm>
            <a:off x="3857620" y="4643446"/>
            <a:ext cx="1857388" cy="1643074"/>
          </a:xfrm>
          <a:prstGeom prst="rect">
            <a:avLst/>
          </a:prstGeom>
        </p:spPr>
      </p:pic>
      <p:pic>
        <p:nvPicPr>
          <p:cNvPr id="24" name="תמונה 23" descr="edwndtre.gif"/>
          <p:cNvPicPr>
            <a:picLocks noChangeAspect="1"/>
          </p:cNvPicPr>
          <p:nvPr/>
        </p:nvPicPr>
        <p:blipFill>
          <a:blip r:embed="rId2" cstate="print"/>
          <a:stretch>
            <a:fillRect/>
          </a:stretch>
        </p:blipFill>
        <p:spPr>
          <a:xfrm>
            <a:off x="5072066" y="4572008"/>
            <a:ext cx="1857388" cy="1928826"/>
          </a:xfrm>
          <a:prstGeom prst="rect">
            <a:avLst/>
          </a:prstGeom>
        </p:spPr>
      </p:pic>
      <p:pic>
        <p:nvPicPr>
          <p:cNvPr id="23" name="תמונה 22" descr="edwndtre.gif"/>
          <p:cNvPicPr>
            <a:picLocks noChangeAspect="1"/>
          </p:cNvPicPr>
          <p:nvPr/>
        </p:nvPicPr>
        <p:blipFill>
          <a:blip r:embed="rId2" cstate="print"/>
          <a:stretch>
            <a:fillRect/>
          </a:stretch>
        </p:blipFill>
        <p:spPr>
          <a:xfrm>
            <a:off x="6286512" y="4500570"/>
            <a:ext cx="1857388" cy="1928826"/>
          </a:xfrm>
          <a:prstGeom prst="rect">
            <a:avLst/>
          </a:prstGeom>
        </p:spPr>
      </p:pic>
      <p:sp>
        <p:nvSpPr>
          <p:cNvPr id="2969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Rectangle 2"/>
          <p:cNvSpPr txBox="1">
            <a:spLocks noChangeArrowheads="1"/>
          </p:cNvSpPr>
          <p:nvPr/>
        </p:nvSpPr>
        <p:spPr bwMode="auto">
          <a:xfrm>
            <a:off x="1928794" y="1"/>
            <a:ext cx="4714876" cy="10715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7200" b="1" i="0" u="none" strike="noStrike" kern="0" cap="none" spc="0" normalizeH="0" baseline="0" noProof="0" smtClean="0">
                <a:ln>
                  <a:noFill/>
                </a:ln>
                <a:solidFill>
                  <a:schemeClr val="tx2"/>
                </a:solidFill>
                <a:effectLst/>
                <a:uLnTx/>
                <a:uFillTx/>
                <a:latin typeface="+mj-lt"/>
                <a:ea typeface="+mj-ea"/>
                <a:cs typeface="+mj-cs"/>
              </a:rPr>
              <a:t>מַה מַתְאִים? </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פינה מקופלת 6">
            <a:hlinkClick r:id="rId3" action="ppaction://hlinksldjump"/>
          </p:cNvPr>
          <p:cNvSpPr/>
          <p:nvPr/>
        </p:nvSpPr>
        <p:spPr>
          <a:xfrm>
            <a:off x="428596" y="1500174"/>
            <a:ext cx="4000528" cy="185738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smtClean="0">
                <a:solidFill>
                  <a:srgbClr val="FF0000"/>
                </a:solidFill>
              </a:rPr>
              <a:t>אָסוּר לִקְטוֹף פְּרָחִים!</a:t>
            </a:r>
            <a:endParaRPr lang="he-IL" sz="5400" dirty="0">
              <a:solidFill>
                <a:srgbClr val="FF0000"/>
              </a:solidFill>
            </a:endParaRPr>
          </a:p>
        </p:txBody>
      </p:sp>
      <p:sp>
        <p:nvSpPr>
          <p:cNvPr id="9" name="פינה מקופלת 8">
            <a:hlinkClick r:id="rId4" action="ppaction://hlinksldjump"/>
          </p:cNvPr>
          <p:cNvSpPr/>
          <p:nvPr/>
        </p:nvSpPr>
        <p:spPr>
          <a:xfrm>
            <a:off x="4786314" y="1500174"/>
            <a:ext cx="4000496" cy="185738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smtClean="0">
                <a:solidFill>
                  <a:srgbClr val="FF0000"/>
                </a:solidFill>
              </a:rPr>
              <a:t>אָסוּר </a:t>
            </a:r>
            <a:r>
              <a:rPr lang="he-IL" sz="5400" b="1" dirty="0" err="1" smtClean="0">
                <a:solidFill>
                  <a:srgbClr val="FF0000"/>
                </a:solidFill>
              </a:rPr>
              <a:t>לְהִכ</a:t>
            </a:r>
            <a:r>
              <a:rPr lang="he-IL" sz="5400" b="1" dirty="0" smtClean="0">
                <a:solidFill>
                  <a:srgbClr val="FF0000"/>
                </a:solidFill>
              </a:rPr>
              <a:t>ָּנֵס לַשָּׂדֶה!</a:t>
            </a:r>
            <a:endParaRPr lang="he-IL" sz="5400" b="1" dirty="0">
              <a:solidFill>
                <a:srgbClr val="FF0000"/>
              </a:solidFill>
            </a:endParaRPr>
          </a:p>
        </p:txBody>
      </p:sp>
      <p:pic>
        <p:nvPicPr>
          <p:cNvPr id="10" name="תמונה 9" descr="image011.gif"/>
          <p:cNvPicPr>
            <a:picLocks noChangeAspect="1"/>
          </p:cNvPicPr>
          <p:nvPr/>
        </p:nvPicPr>
        <p:blipFill>
          <a:blip r:embed="rId5" cstate="print"/>
          <a:stretch>
            <a:fillRect/>
          </a:stretch>
        </p:blipFill>
        <p:spPr>
          <a:xfrm>
            <a:off x="1643042" y="3643314"/>
            <a:ext cx="4643470" cy="2701884"/>
          </a:xfrm>
          <a:prstGeom prst="rect">
            <a:avLst/>
          </a:prstGeom>
        </p:spPr>
      </p:pic>
      <p:pic>
        <p:nvPicPr>
          <p:cNvPr id="11" name="תמונה 10" descr="פרח.gif"/>
          <p:cNvPicPr>
            <a:picLocks noChangeAspect="1"/>
          </p:cNvPicPr>
          <p:nvPr/>
        </p:nvPicPr>
        <p:blipFill>
          <a:blip r:embed="rId6" cstate="print"/>
          <a:stretch>
            <a:fillRect/>
          </a:stretch>
        </p:blipFill>
        <p:spPr>
          <a:xfrm>
            <a:off x="5857884" y="4857760"/>
            <a:ext cx="657225" cy="1381125"/>
          </a:xfrm>
          <a:prstGeom prst="rect">
            <a:avLst/>
          </a:prstGeom>
        </p:spPr>
      </p:pic>
      <p:pic>
        <p:nvPicPr>
          <p:cNvPr id="13" name="תמונה 12" descr="פרח.gif"/>
          <p:cNvPicPr>
            <a:picLocks noChangeAspect="1"/>
          </p:cNvPicPr>
          <p:nvPr/>
        </p:nvPicPr>
        <p:blipFill>
          <a:blip r:embed="rId6" cstate="print"/>
          <a:stretch>
            <a:fillRect/>
          </a:stretch>
        </p:blipFill>
        <p:spPr>
          <a:xfrm>
            <a:off x="4500562" y="4929198"/>
            <a:ext cx="657225" cy="1381125"/>
          </a:xfrm>
          <a:prstGeom prst="rect">
            <a:avLst/>
          </a:prstGeom>
        </p:spPr>
      </p:pic>
      <p:pic>
        <p:nvPicPr>
          <p:cNvPr id="14" name="תמונה 13" descr="פרח.gif"/>
          <p:cNvPicPr>
            <a:picLocks noChangeAspect="1"/>
          </p:cNvPicPr>
          <p:nvPr/>
        </p:nvPicPr>
        <p:blipFill>
          <a:blip r:embed="rId6" cstate="print"/>
          <a:stretch>
            <a:fillRect/>
          </a:stretch>
        </p:blipFill>
        <p:spPr>
          <a:xfrm>
            <a:off x="5214942" y="4786322"/>
            <a:ext cx="657225" cy="1381125"/>
          </a:xfrm>
          <a:prstGeom prst="rect">
            <a:avLst/>
          </a:prstGeom>
        </p:spPr>
      </p:pic>
      <p:pic>
        <p:nvPicPr>
          <p:cNvPr id="15" name="תמונה 14" descr="פרח.gif"/>
          <p:cNvPicPr>
            <a:picLocks noChangeAspect="1"/>
          </p:cNvPicPr>
          <p:nvPr/>
        </p:nvPicPr>
        <p:blipFill>
          <a:blip r:embed="rId6" cstate="print"/>
          <a:stretch>
            <a:fillRect/>
          </a:stretch>
        </p:blipFill>
        <p:spPr>
          <a:xfrm>
            <a:off x="7715272" y="4833957"/>
            <a:ext cx="657225" cy="1381125"/>
          </a:xfrm>
          <a:prstGeom prst="rect">
            <a:avLst/>
          </a:prstGeom>
        </p:spPr>
      </p:pic>
      <p:pic>
        <p:nvPicPr>
          <p:cNvPr id="16" name="תמונה 15" descr="פרח.gif"/>
          <p:cNvPicPr>
            <a:picLocks noChangeAspect="1"/>
          </p:cNvPicPr>
          <p:nvPr/>
        </p:nvPicPr>
        <p:blipFill>
          <a:blip r:embed="rId6" cstate="print"/>
          <a:stretch>
            <a:fillRect/>
          </a:stretch>
        </p:blipFill>
        <p:spPr>
          <a:xfrm>
            <a:off x="6643702" y="4786322"/>
            <a:ext cx="657225" cy="1381125"/>
          </a:xfrm>
          <a:prstGeom prst="rect">
            <a:avLst/>
          </a:prstGeom>
        </p:spPr>
      </p:pic>
      <p:pic>
        <p:nvPicPr>
          <p:cNvPr id="17" name="תמונה 16" descr="פרח.gif"/>
          <p:cNvPicPr>
            <a:picLocks noChangeAspect="1"/>
          </p:cNvPicPr>
          <p:nvPr/>
        </p:nvPicPr>
        <p:blipFill>
          <a:blip r:embed="rId6" cstate="print"/>
          <a:stretch>
            <a:fillRect/>
          </a:stretch>
        </p:blipFill>
        <p:spPr>
          <a:xfrm>
            <a:off x="7215206" y="4786322"/>
            <a:ext cx="657225" cy="1381125"/>
          </a:xfrm>
          <a:prstGeom prst="rect">
            <a:avLst/>
          </a:prstGeom>
        </p:spPr>
      </p:pic>
      <p:pic>
        <p:nvPicPr>
          <p:cNvPr id="18" name="תמונה 17" descr="פרח.gif"/>
          <p:cNvPicPr>
            <a:picLocks noChangeAspect="1"/>
          </p:cNvPicPr>
          <p:nvPr/>
        </p:nvPicPr>
        <p:blipFill>
          <a:blip r:embed="rId6" cstate="print"/>
          <a:stretch>
            <a:fillRect/>
          </a:stretch>
        </p:blipFill>
        <p:spPr>
          <a:xfrm>
            <a:off x="357158" y="4857760"/>
            <a:ext cx="657225" cy="1381125"/>
          </a:xfrm>
          <a:prstGeom prst="rect">
            <a:avLst/>
          </a:prstGeom>
        </p:spPr>
      </p:pic>
      <p:pic>
        <p:nvPicPr>
          <p:cNvPr id="19" name="תמונה 18" descr="פרח.gif"/>
          <p:cNvPicPr>
            <a:picLocks noChangeAspect="1"/>
          </p:cNvPicPr>
          <p:nvPr/>
        </p:nvPicPr>
        <p:blipFill>
          <a:blip r:embed="rId6" cstate="print"/>
          <a:stretch>
            <a:fillRect/>
          </a:stretch>
        </p:blipFill>
        <p:spPr>
          <a:xfrm>
            <a:off x="857224" y="4857760"/>
            <a:ext cx="657225" cy="1381125"/>
          </a:xfrm>
          <a:prstGeom prst="rect">
            <a:avLst/>
          </a:prstGeom>
        </p:spPr>
      </p:pic>
      <p:pic>
        <p:nvPicPr>
          <p:cNvPr id="20" name="תמונה 19" descr="פרח.gif"/>
          <p:cNvPicPr>
            <a:picLocks noChangeAspect="1"/>
          </p:cNvPicPr>
          <p:nvPr/>
        </p:nvPicPr>
        <p:blipFill>
          <a:blip r:embed="rId6" cstate="print"/>
          <a:stretch>
            <a:fillRect/>
          </a:stretch>
        </p:blipFill>
        <p:spPr>
          <a:xfrm>
            <a:off x="1500166" y="4857760"/>
            <a:ext cx="657225" cy="1381125"/>
          </a:xfrm>
          <a:prstGeom prst="rect">
            <a:avLst/>
          </a:prstGeom>
        </p:spPr>
      </p:pic>
      <p:pic>
        <p:nvPicPr>
          <p:cNvPr id="21" name="תמונה 20" descr="פרח.gif"/>
          <p:cNvPicPr>
            <a:picLocks noChangeAspect="1"/>
          </p:cNvPicPr>
          <p:nvPr/>
        </p:nvPicPr>
        <p:blipFill>
          <a:blip r:embed="rId6" cstate="print"/>
          <a:stretch>
            <a:fillRect/>
          </a:stretch>
        </p:blipFill>
        <p:spPr>
          <a:xfrm>
            <a:off x="2071670" y="4857760"/>
            <a:ext cx="657225" cy="1381125"/>
          </a:xfrm>
          <a:prstGeom prst="rect">
            <a:avLst/>
          </a:prstGeom>
        </p:spPr>
      </p:pic>
      <p:pic>
        <p:nvPicPr>
          <p:cNvPr id="22" name="תמונה 21" descr="פרח.gif"/>
          <p:cNvPicPr>
            <a:picLocks noChangeAspect="1"/>
          </p:cNvPicPr>
          <p:nvPr/>
        </p:nvPicPr>
        <p:blipFill>
          <a:blip r:embed="rId6" cstate="print"/>
          <a:stretch>
            <a:fillRect/>
          </a:stretch>
        </p:blipFill>
        <p:spPr>
          <a:xfrm>
            <a:off x="2643174" y="4857760"/>
            <a:ext cx="657225" cy="1381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099"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4100" name="Picture 3" descr="Blue"/>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410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1000" b="-31000"/>
          </a:stretch>
        </a:blipFill>
        <a:effectLst/>
      </p:bgPr>
    </p:bg>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5843" name="Rectangle 2"/>
          <p:cNvSpPr>
            <a:spLocks noGrp="1" noChangeArrowheads="1"/>
          </p:cNvSpPr>
          <p:nvPr>
            <p:ph type="ctrTitle"/>
          </p:nvPr>
        </p:nvSpPr>
        <p:spPr>
          <a:xfrm>
            <a:off x="0" y="571480"/>
            <a:ext cx="9143999" cy="1470025"/>
          </a:xfrm>
        </p:spPr>
        <p:txBody>
          <a:bodyPr/>
          <a:lstStyle/>
          <a:p>
            <a:pPr eaLnBrk="1" hangingPunct="1"/>
            <a:r>
              <a:rPr lang="he-IL" sz="8000" b="1" dirty="0" smtClean="0">
                <a:solidFill>
                  <a:srgbClr val="FFFF00"/>
                </a:solidFill>
              </a:rPr>
              <a:t>יוּבָל הִבְחִי</a:t>
            </a:r>
            <a:r>
              <a:rPr lang="he-IL" sz="8000" b="1" dirty="0" err="1" smtClean="0">
                <a:solidFill>
                  <a:srgbClr val="FFFF00"/>
                </a:solidFill>
              </a:rPr>
              <a:t>נָה </a:t>
            </a:r>
            <a:r>
              <a:rPr lang="he-IL" sz="8000" b="1" dirty="0" smtClean="0">
                <a:solidFill>
                  <a:srgbClr val="FFFF00"/>
                </a:solidFill>
              </a:rPr>
              <a:t>בְּיַנְשׁוּף </a:t>
            </a:r>
            <a:br>
              <a:rPr lang="he-IL" sz="8000" b="1" dirty="0" smtClean="0">
                <a:solidFill>
                  <a:srgbClr val="FFFF00"/>
                </a:solidFill>
              </a:rPr>
            </a:br>
            <a:endParaRPr lang="en-US" sz="4000" dirty="0" smtClean="0">
              <a:solidFill>
                <a:srgbClr val="FFFF00"/>
              </a:solidFill>
            </a:endParaRPr>
          </a:p>
        </p:txBody>
      </p:sp>
      <p:pic>
        <p:nvPicPr>
          <p:cNvPr id="5" name="תמונה 4" descr="edwndtre.gif">
            <a:hlinkClick r:id="rId3" action="ppaction://hlinksldjump"/>
          </p:cNvPr>
          <p:cNvPicPr>
            <a:picLocks noChangeAspect="1"/>
          </p:cNvPicPr>
          <p:nvPr/>
        </p:nvPicPr>
        <p:blipFill>
          <a:blip r:embed="rId4" cstate="print"/>
          <a:stretch>
            <a:fillRect/>
          </a:stretch>
        </p:blipFill>
        <p:spPr>
          <a:xfrm>
            <a:off x="4572000" y="1357298"/>
            <a:ext cx="4572000" cy="6143668"/>
          </a:xfrm>
          <a:prstGeom prst="rect">
            <a:avLst/>
          </a:prstGeom>
        </p:spPr>
      </p:pic>
      <p:pic>
        <p:nvPicPr>
          <p:cNvPr id="4" name="תמונה 3" descr="horus_green_blink.gif">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5929322" y="1785926"/>
            <a:ext cx="1928826" cy="1928826"/>
          </a:xfrm>
          <a:prstGeom prst="rect">
            <a:avLst/>
          </a:prstGeom>
        </p:spPr>
      </p:pic>
      <p:pic>
        <p:nvPicPr>
          <p:cNvPr id="6" name="תמונה 5" descr="edwndtre.gif">
            <a:hlinkClick r:id="rId6" action="ppaction://hlinksldjump"/>
          </p:cNvPr>
          <p:cNvPicPr>
            <a:picLocks noChangeAspect="1"/>
          </p:cNvPicPr>
          <p:nvPr/>
        </p:nvPicPr>
        <p:blipFill>
          <a:blip r:embed="rId4" cstate="print"/>
          <a:stretch>
            <a:fillRect/>
          </a:stretch>
        </p:blipFill>
        <p:spPr>
          <a:xfrm>
            <a:off x="0" y="1285860"/>
            <a:ext cx="4572000" cy="6143668"/>
          </a:xfrm>
          <a:prstGeom prst="rect">
            <a:avLst/>
          </a:prstGeom>
        </p:spPr>
      </p:pic>
      <p:pic>
        <p:nvPicPr>
          <p:cNvPr id="7" name="תמונה 6" descr="aap025.gif">
            <a:hlinkClick r:id="rId6" action="ppaction://hlinksldjump"/>
          </p:cNvPr>
          <p:cNvPicPr>
            <a:picLocks noChangeAspect="1"/>
          </p:cNvPicPr>
          <p:nvPr/>
        </p:nvPicPr>
        <p:blipFill>
          <a:blip r:embed="rId7" cstate="print"/>
          <a:stretch>
            <a:fillRect/>
          </a:stretch>
        </p:blipFill>
        <p:spPr>
          <a:xfrm>
            <a:off x="0" y="1928802"/>
            <a:ext cx="4373728" cy="3786213"/>
          </a:xfrm>
          <a:prstGeom prst="rect">
            <a:avLst/>
          </a:prstGeom>
        </p:spPr>
      </p:pic>
      <p:pic>
        <p:nvPicPr>
          <p:cNvPr id="8" name="תמונה 7" descr="swing9.gif">
            <a:hlinkClick r:id="rId6" action="ppaction://hlinksldjump"/>
          </p:cNvPr>
          <p:cNvPicPr>
            <a:picLocks noChangeAspect="1"/>
          </p:cNvPicPr>
          <p:nvPr/>
        </p:nvPicPr>
        <p:blipFill>
          <a:blip r:embed="rId8" cstate="print"/>
          <a:stretch>
            <a:fillRect/>
          </a:stretch>
        </p:blipFill>
        <p:spPr>
          <a:xfrm>
            <a:off x="1214414" y="3914757"/>
            <a:ext cx="4528066" cy="294324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 name="פינה מקופלת 6">
            <a:hlinkClick r:id="rId3" action="ppaction://hlinksldjump"/>
          </p:cNvPr>
          <p:cNvSpPr/>
          <p:nvPr/>
        </p:nvSpPr>
        <p:spPr>
          <a:xfrm flipH="1">
            <a:off x="2987824" y="332656"/>
            <a:ext cx="3429024" cy="264320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smtClean="0">
                <a:solidFill>
                  <a:srgbClr val="B40000"/>
                </a:solidFill>
              </a:rPr>
              <a:t>חֲנוּת </a:t>
            </a:r>
            <a:r>
              <a:rPr lang="he-IL" sz="7200" b="1" dirty="0" smtClean="0">
                <a:solidFill>
                  <a:srgbClr val="B40000"/>
                </a:solidFill>
              </a:rPr>
              <a:t>צַעֲצוּעִים</a:t>
            </a:r>
            <a:endParaRPr lang="he-IL" sz="7200" b="1" dirty="0">
              <a:solidFill>
                <a:srgbClr val="B40000"/>
              </a:solidFill>
            </a:endParaRPr>
          </a:p>
        </p:txBody>
      </p:sp>
      <p:pic>
        <p:nvPicPr>
          <p:cNvPr id="5" name="תמונה 4" descr="MCj03183680000[1]">
            <a:hlinkClick r:id="rId3" action="ppaction://hlinksldjump"/>
          </p:cNvPr>
          <p:cNvPicPr/>
          <p:nvPr/>
        </p:nvPicPr>
        <p:blipFill>
          <a:blip r:embed="rId4" cstate="print"/>
          <a:srcRect l="15625" t="37079" r="14583"/>
          <a:stretch>
            <a:fillRect/>
          </a:stretch>
        </p:blipFill>
        <p:spPr bwMode="auto">
          <a:xfrm>
            <a:off x="4929190" y="3214685"/>
            <a:ext cx="3786214" cy="3643315"/>
          </a:xfrm>
          <a:prstGeom prst="rect">
            <a:avLst/>
          </a:prstGeom>
          <a:noFill/>
          <a:ln w="9525">
            <a:noFill/>
            <a:miter lim="800000"/>
            <a:headEnd/>
            <a:tailEnd/>
          </a:ln>
        </p:spPr>
      </p:pic>
      <p:pic>
        <p:nvPicPr>
          <p:cNvPr id="6" name="תמונה 5" descr="MCj03183680000[1]">
            <a:hlinkClick r:id="rId5" action="ppaction://hlinksldjump"/>
          </p:cNvPr>
          <p:cNvPicPr/>
          <p:nvPr/>
        </p:nvPicPr>
        <p:blipFill>
          <a:blip r:embed="rId4" cstate="print"/>
          <a:srcRect l="15625" t="37079" r="14583"/>
          <a:stretch>
            <a:fillRect/>
          </a:stretch>
        </p:blipFill>
        <p:spPr bwMode="auto">
          <a:xfrm>
            <a:off x="571472" y="3214685"/>
            <a:ext cx="3786214" cy="3643315"/>
          </a:xfrm>
          <a:prstGeom prst="rect">
            <a:avLst/>
          </a:prstGeom>
          <a:noFill/>
          <a:ln w="9525">
            <a:noFill/>
            <a:miter lim="800000"/>
            <a:headEnd/>
            <a:tailEnd/>
          </a:ln>
        </p:spPr>
      </p:pic>
      <p:sp>
        <p:nvSpPr>
          <p:cNvPr id="1026" name="Text Box 2"/>
          <p:cNvSpPr txBox="1">
            <a:spLocks noChangeArrowheads="1"/>
          </p:cNvSpPr>
          <p:nvPr/>
        </p:nvSpPr>
        <p:spPr bwMode="auto">
          <a:xfrm>
            <a:off x="5500694" y="3500438"/>
            <a:ext cx="2857520" cy="500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he-IL"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מַחְשְׁבִים 10</a:t>
            </a:r>
            <a:endParaRPr kumimoji="0" lang="he-IL"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1142976" y="3500438"/>
            <a:ext cx="2857520" cy="500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lang="he-IL" sz="2400" b="1" dirty="0" smtClean="0"/>
              <a:t>חֲנוּ</a:t>
            </a:r>
            <a:r>
              <a:rPr lang="he-IL" sz="2400" b="1" dirty="0" err="1" smtClean="0"/>
              <a:t>ת </a:t>
            </a:r>
            <a:r>
              <a:rPr lang="he-IL" sz="2400" b="1" dirty="0" smtClean="0"/>
              <a:t>צַעֲצוּעִים</a:t>
            </a:r>
            <a:endParaRPr kumimoji="0" lang="he-IL" sz="3200" b="0" i="0" u="none" strike="noStrike" cap="none" normalizeH="0" baseline="0" dirty="0" smtClean="0">
              <a:ln>
                <a:noFill/>
              </a:ln>
              <a:effectLst/>
              <a:latin typeface="Arial" pitchFamily="34" charset="0"/>
              <a:cs typeface="Arial" pitchFamily="34" charset="0"/>
            </a:endParaRPr>
          </a:p>
        </p:txBody>
      </p:sp>
      <p:pic>
        <p:nvPicPr>
          <p:cNvPr id="60418" name="Picture 2" descr="http://yourkidmatters.com/wp-content/uploads/2009/02/toys.jp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79712" y="4437112"/>
            <a:ext cx="2160240" cy="1900823"/>
          </a:xfrm>
          <a:prstGeom prst="rect">
            <a:avLst/>
          </a:prstGeom>
          <a:noFill/>
        </p:spPr>
      </p:pic>
      <p:pic>
        <p:nvPicPr>
          <p:cNvPr id="60420" name="Picture 4" descr="http://www.greenzer.com/blog/blog_image_store/2008/12/plan-toys-teddy.jpg">
            <a:hlinkClick r:id="rId5" action="ppaction://hlinksldjump"/>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9832" y="4293096"/>
            <a:ext cx="864096" cy="86409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5843" name="Rectangle 2"/>
          <p:cNvSpPr>
            <a:spLocks noGrp="1" noChangeArrowheads="1"/>
          </p:cNvSpPr>
          <p:nvPr>
            <p:ph type="ctrTitle"/>
          </p:nvPr>
        </p:nvSpPr>
        <p:spPr>
          <a:xfrm>
            <a:off x="0" y="214314"/>
            <a:ext cx="9144000" cy="1071546"/>
          </a:xfrm>
        </p:spPr>
        <p:txBody>
          <a:bodyPr/>
          <a:lstStyle/>
          <a:p>
            <a:pPr eaLnBrk="1" hangingPunct="1"/>
            <a:r>
              <a:rPr lang="he-IL" sz="7200" b="1" dirty="0" smtClean="0"/>
              <a:t>מַה מַתְאִים? </a:t>
            </a:r>
            <a:endParaRPr lang="en-US" sz="3600" dirty="0" smtClean="0"/>
          </a:p>
        </p:txBody>
      </p:sp>
      <p:sp>
        <p:nvSpPr>
          <p:cNvPr id="7" name="Rectangle 2">
            <a:hlinkClick r:id="rId2" action="ppaction://hlinksldjump"/>
          </p:cNvPr>
          <p:cNvSpPr txBox="1">
            <a:spLocks noChangeArrowheads="1"/>
          </p:cNvSpPr>
          <p:nvPr/>
        </p:nvSpPr>
        <p:spPr bwMode="auto">
          <a:xfrm>
            <a:off x="214282" y="1571612"/>
            <a:ext cx="4214842" cy="1714512"/>
          </a:xfrm>
          <a:prstGeom prst="rect">
            <a:avLst/>
          </a:prstGeom>
          <a:solidFill>
            <a:srgbClr val="FFCCFF"/>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he-IL" sz="6000" b="1" i="0" u="none" strike="noStrike" kern="0" cap="none" spc="0" normalizeH="0" baseline="0" noProof="0" dirty="0" smtClean="0">
                <a:ln>
                  <a:noFill/>
                </a:ln>
                <a:solidFill>
                  <a:srgbClr val="D80EAD"/>
                </a:solidFill>
                <a:effectLst/>
                <a:uLnTx/>
                <a:uFillTx/>
                <a:latin typeface="+mj-lt"/>
                <a:ea typeface="+mj-ea"/>
                <a:cs typeface="+mj-cs"/>
              </a:rPr>
              <a:t>שׁוּלָה </a:t>
            </a:r>
            <a:r>
              <a:rPr lang="he-IL" sz="6000" b="1" dirty="0" smtClean="0">
                <a:solidFill>
                  <a:srgbClr val="D80EAD"/>
                </a:solidFill>
              </a:rPr>
              <a:t>הָלְכָה</a:t>
            </a:r>
            <a:r>
              <a:rPr kumimoji="0" lang="en-US" sz="6000" b="1" i="0" u="none" strike="noStrike" kern="0" cap="none" spc="0" normalizeH="0" baseline="0" noProof="0" dirty="0" smtClean="0">
                <a:ln>
                  <a:noFill/>
                </a:ln>
                <a:solidFill>
                  <a:srgbClr val="D80EAD"/>
                </a:solidFill>
                <a:effectLst/>
                <a:uLnTx/>
                <a:uFillTx/>
                <a:latin typeface="+mj-lt"/>
                <a:ea typeface="+mj-ea"/>
                <a:cs typeface="+mj-cs"/>
              </a:rPr>
              <a:t> </a:t>
            </a:r>
            <a:r>
              <a:rPr kumimoji="0" lang="he-IL" sz="6000" b="1" i="0" u="none" strike="noStrike" kern="0" cap="none" spc="0" normalizeH="0" noProof="0" dirty="0" smtClean="0">
                <a:ln>
                  <a:noFill/>
                </a:ln>
                <a:solidFill>
                  <a:srgbClr val="D80EAD"/>
                </a:solidFill>
                <a:effectLst/>
                <a:uLnTx/>
                <a:uFillTx/>
                <a:latin typeface="+mj-lt"/>
                <a:ea typeface="+mj-ea"/>
                <a:cs typeface="+mj-cs"/>
              </a:rPr>
              <a:t>לְסַבְתָא.</a:t>
            </a:r>
            <a:endParaRPr kumimoji="0" lang="en-US" sz="2800" b="1" i="0" u="none" strike="noStrike" kern="0" cap="none" spc="0" normalizeH="0" baseline="0" noProof="0" dirty="0" smtClean="0">
              <a:ln>
                <a:noFill/>
              </a:ln>
              <a:solidFill>
                <a:srgbClr val="D80EAD"/>
              </a:solidFill>
              <a:effectLst/>
              <a:uLnTx/>
              <a:uFillTx/>
              <a:latin typeface="+mj-lt"/>
              <a:ea typeface="+mj-ea"/>
              <a:cs typeface="+mj-cs"/>
            </a:endParaRPr>
          </a:p>
        </p:txBody>
      </p:sp>
      <p:pic>
        <p:nvPicPr>
          <p:cNvPr id="5" name="תמונה 4" descr="!cid_83F6890E-813D-4636-A7B7-F2FE72278301.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786314" y="3286124"/>
            <a:ext cx="2571768" cy="3214710"/>
          </a:xfrm>
          <a:prstGeom prst="rect">
            <a:avLst/>
          </a:prstGeom>
        </p:spPr>
      </p:pic>
      <p:pic>
        <p:nvPicPr>
          <p:cNvPr id="8" name="תמונה 7" descr="image001.gif"/>
          <p:cNvPicPr>
            <a:picLocks noChangeAspect="1"/>
          </p:cNvPicPr>
          <p:nvPr/>
        </p:nvPicPr>
        <p:blipFill>
          <a:blip r:embed="rId4" cstate="print"/>
          <a:stretch>
            <a:fillRect/>
          </a:stretch>
        </p:blipFill>
        <p:spPr>
          <a:xfrm flipH="1">
            <a:off x="571472" y="3929066"/>
            <a:ext cx="1714512" cy="1714512"/>
          </a:xfrm>
          <a:prstGeom prst="rect">
            <a:avLst/>
          </a:prstGeom>
        </p:spPr>
      </p:pic>
      <p:sp>
        <p:nvSpPr>
          <p:cNvPr id="9" name="Rectangle 2">
            <a:hlinkClick r:id="rId5" action="ppaction://hlinksldjump"/>
          </p:cNvPr>
          <p:cNvSpPr txBox="1">
            <a:spLocks noChangeArrowheads="1"/>
          </p:cNvSpPr>
          <p:nvPr/>
        </p:nvSpPr>
        <p:spPr bwMode="auto">
          <a:xfrm>
            <a:off x="4714876" y="1571612"/>
            <a:ext cx="4214842" cy="1714512"/>
          </a:xfrm>
          <a:prstGeom prst="rect">
            <a:avLst/>
          </a:prstGeom>
          <a:solidFill>
            <a:srgbClr val="F1FD7B"/>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he-IL" sz="6000" b="1" i="0" u="none" strike="noStrike" kern="0" cap="none" spc="0" normalizeH="0" baseline="0" noProof="0" dirty="0" smtClean="0">
                <a:ln>
                  <a:noFill/>
                </a:ln>
                <a:solidFill>
                  <a:srgbClr val="D80EAD"/>
                </a:solidFill>
                <a:effectLst/>
                <a:uLnTx/>
                <a:uFillTx/>
                <a:latin typeface="+mj-lt"/>
                <a:ea typeface="+mj-ea"/>
                <a:cs typeface="+mj-cs"/>
              </a:rPr>
              <a:t>שׁוּלָה </a:t>
            </a:r>
            <a:r>
              <a:rPr lang="he-IL" sz="6000" b="1" dirty="0" smtClean="0">
                <a:solidFill>
                  <a:srgbClr val="D80EAD"/>
                </a:solidFill>
              </a:rPr>
              <a:t>הָלְכָה</a:t>
            </a:r>
            <a:r>
              <a:rPr kumimoji="0" lang="en-US" sz="6000" b="1" i="0" u="none" strike="noStrike" kern="0" cap="none" spc="0" normalizeH="0" baseline="0" noProof="0" dirty="0" smtClean="0">
                <a:ln>
                  <a:noFill/>
                </a:ln>
                <a:solidFill>
                  <a:srgbClr val="D80EAD"/>
                </a:solidFill>
                <a:effectLst/>
                <a:uLnTx/>
                <a:uFillTx/>
                <a:latin typeface="+mj-lt"/>
                <a:ea typeface="+mj-ea"/>
                <a:cs typeface="+mj-cs"/>
              </a:rPr>
              <a:t> </a:t>
            </a:r>
            <a:r>
              <a:rPr kumimoji="0" lang="he-IL" sz="6000" b="1" i="0" u="none" strike="noStrike" kern="0" cap="none" spc="0" normalizeH="0" noProof="0" dirty="0" smtClean="0">
                <a:ln>
                  <a:noFill/>
                </a:ln>
                <a:solidFill>
                  <a:srgbClr val="D80EAD"/>
                </a:solidFill>
                <a:effectLst/>
                <a:uLnTx/>
                <a:uFillTx/>
                <a:latin typeface="+mj-lt"/>
                <a:ea typeface="+mj-ea"/>
                <a:cs typeface="+mj-cs"/>
              </a:rPr>
              <a:t>לַסִּפְרִיָה.</a:t>
            </a:r>
            <a:endParaRPr kumimoji="0" lang="en-US" sz="2800" b="1" i="0" u="none" strike="noStrike" kern="0" cap="none" spc="0" normalizeH="0" baseline="0" noProof="0" dirty="0" smtClean="0">
              <a:ln>
                <a:noFill/>
              </a:ln>
              <a:solidFill>
                <a:srgbClr val="D80EAD"/>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77556E-17 3.33333E-6 L 0.37517 0.00162 " pathEditMode="relative" rAng="0" ptsTypes="AA">
                                      <p:cBhvr>
                                        <p:cTn id="6" dur="2000" fill="hold"/>
                                        <p:tgtEl>
                                          <p:spTgt spid="8"/>
                                        </p:tgtEl>
                                        <p:attrNameLst>
                                          <p:attrName>ppt_x</p:attrName>
                                          <p:attrName>ppt_y</p:attrName>
                                        </p:attrNameLst>
                                      </p:cBhvr>
                                      <p:rCtr x="188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3075"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3076"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3077"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8915" name="Rectangle 2"/>
          <p:cNvSpPr>
            <a:spLocks noGrp="1" noChangeArrowheads="1"/>
          </p:cNvSpPr>
          <p:nvPr>
            <p:ph type="ctrTitle"/>
          </p:nvPr>
        </p:nvSpPr>
        <p:spPr>
          <a:xfrm>
            <a:off x="0" y="0"/>
            <a:ext cx="9144000" cy="1470025"/>
          </a:xfrm>
        </p:spPr>
        <p:txBody>
          <a:bodyPr/>
          <a:lstStyle/>
          <a:p>
            <a:pPr eaLnBrk="1" hangingPunct="1"/>
            <a:r>
              <a:rPr lang="he-IL" sz="8000" b="1" dirty="0" smtClean="0"/>
              <a:t>סַבְת</a:t>
            </a:r>
            <a:r>
              <a:rPr lang="he-IL" sz="8000" b="1" dirty="0" err="1" smtClean="0"/>
              <a:t>ָא </a:t>
            </a:r>
            <a:r>
              <a:rPr lang="he-IL" sz="8000" b="1" dirty="0" smtClean="0"/>
              <a:t>אָפְתָה עוּגָה</a:t>
            </a:r>
            <a:endParaRPr lang="en-US" sz="4800" dirty="0" smtClean="0"/>
          </a:p>
        </p:txBody>
      </p:sp>
      <p:sp>
        <p:nvSpPr>
          <p:cNvPr id="9" name="מחומש 8">
            <a:hlinkClick r:id="rId2" action="ppaction://hlinksldjump"/>
          </p:cNvPr>
          <p:cNvSpPr/>
          <p:nvPr/>
        </p:nvSpPr>
        <p:spPr>
          <a:xfrm flipH="1">
            <a:off x="285720" y="1714488"/>
            <a:ext cx="4714876" cy="22185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smtClean="0">
                <a:solidFill>
                  <a:srgbClr val="FF0000"/>
                </a:solidFill>
              </a:rPr>
              <a:t>שוּלִ</a:t>
            </a:r>
            <a:r>
              <a:rPr lang="he-IL" sz="7200" b="1" dirty="0" err="1" smtClean="0">
                <a:solidFill>
                  <a:srgbClr val="FF0000"/>
                </a:solidFill>
              </a:rPr>
              <a:t>י </a:t>
            </a:r>
            <a:r>
              <a:rPr lang="he-IL" sz="7200" b="1" dirty="0" smtClean="0">
                <a:solidFill>
                  <a:srgbClr val="FF0000"/>
                </a:solidFill>
              </a:rPr>
              <a:t>עֲצוּבָה</a:t>
            </a:r>
            <a:endParaRPr lang="he-IL" sz="7200" b="1" dirty="0">
              <a:solidFill>
                <a:srgbClr val="FF0000"/>
              </a:solidFill>
            </a:endParaRPr>
          </a:p>
        </p:txBody>
      </p:sp>
      <p:sp>
        <p:nvSpPr>
          <p:cNvPr id="10" name="מחומש 9">
            <a:hlinkClick r:id="rId3" action="ppaction://hlinksldjump"/>
          </p:cNvPr>
          <p:cNvSpPr/>
          <p:nvPr/>
        </p:nvSpPr>
        <p:spPr>
          <a:xfrm flipH="1">
            <a:off x="4000496" y="3929066"/>
            <a:ext cx="4714876" cy="2143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smtClean="0">
                <a:solidFill>
                  <a:srgbClr val="FF0000"/>
                </a:solidFill>
              </a:rPr>
              <a:t>שוּלִי מְרוּצָה</a:t>
            </a:r>
            <a:endParaRPr lang="he-IL" sz="72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642918"/>
            <a:ext cx="9143999" cy="1470025"/>
          </a:xfrm>
        </p:spPr>
        <p:txBody>
          <a:bodyPr/>
          <a:lstStyle/>
          <a:p>
            <a:pPr eaLnBrk="1" hangingPunct="1">
              <a:tabLst>
                <a:tab pos="722313" algn="l"/>
              </a:tabLst>
            </a:pPr>
            <a:r>
              <a:rPr lang="he-IL" sz="6600" b="1" dirty="0" smtClean="0"/>
              <a:t>יָעֵ</a:t>
            </a:r>
            <a:r>
              <a:rPr lang="he-IL" sz="6600" b="1" dirty="0" err="1" smtClean="0"/>
              <a:t>ל </a:t>
            </a:r>
            <a:r>
              <a:rPr lang="he-IL" sz="6600" b="1" dirty="0" smtClean="0">
                <a:solidFill>
                  <a:schemeClr val="tx1"/>
                </a:solidFill>
              </a:rPr>
              <a:t>עֲצוּבָה</a:t>
            </a:r>
            <a:r>
              <a:rPr lang="he-IL" sz="6600" b="1" dirty="0" smtClean="0"/>
              <a:t>, הִיא אִבְּדָה אֶת הַבֻּבָּה. מְצָא אֶת הַבֻּבָּה.</a:t>
            </a:r>
            <a:endParaRPr lang="en-US" sz="6600" dirty="0" smtClean="0"/>
          </a:p>
        </p:txBody>
      </p:sp>
      <p:pic>
        <p:nvPicPr>
          <p:cNvPr id="12" name="תמונה 11" descr="kid27.gif"/>
          <p:cNvPicPr>
            <a:picLocks noChangeAspect="1"/>
          </p:cNvPicPr>
          <p:nvPr/>
        </p:nvPicPr>
        <p:blipFill>
          <a:blip r:embed="rId2" cstate="print"/>
          <a:stretch>
            <a:fillRect/>
          </a:stretch>
        </p:blipFill>
        <p:spPr>
          <a:xfrm>
            <a:off x="785786" y="2714620"/>
            <a:ext cx="3914456" cy="3609998"/>
          </a:xfrm>
          <a:prstGeom prst="rect">
            <a:avLst/>
          </a:prstGeom>
        </p:spPr>
      </p:pic>
      <p:pic>
        <p:nvPicPr>
          <p:cNvPr id="13" name="תמונה 12" descr="Waveanim.gif">
            <a:hlinkClick r:id="rId3" action="ppaction://hlinksldjump"/>
          </p:cNvPr>
          <p:cNvPicPr>
            <a:picLocks noChangeAspect="1"/>
          </p:cNvPicPr>
          <p:nvPr/>
        </p:nvPicPr>
        <p:blipFill>
          <a:blip r:embed="rId4" cstate="print"/>
          <a:stretch>
            <a:fillRect/>
          </a:stretch>
        </p:blipFill>
        <p:spPr>
          <a:xfrm>
            <a:off x="7643834" y="4143380"/>
            <a:ext cx="798776" cy="1282245"/>
          </a:xfrm>
          <a:prstGeom prst="rect">
            <a:avLst/>
          </a:prstGeom>
        </p:spPr>
      </p:pic>
      <p:pic>
        <p:nvPicPr>
          <p:cNvPr id="8" name="Picture 2" descr="http://t3.gstatic.com/images?q=tbn:0DGDti3irqPRxM:http://campaniola.com/wp-content/gallery/aronot/img42.jpg">
            <a:hlinkClick r:id="" action="ppaction://hlinkshowjump?jump=nextslide"/>
          </p:cNvPr>
          <p:cNvPicPr>
            <a:picLocks noChangeAspect="1" noChangeArrowheads="1"/>
          </p:cNvPicPr>
          <p:nvPr/>
        </p:nvPicPr>
        <p:blipFill>
          <a:blip r:embed="rId5" cstate="print"/>
          <a:srcRect l="29031" t="29923" r="31780" b="5769"/>
          <a:stretch>
            <a:fillRect/>
          </a:stretch>
        </p:blipFill>
        <p:spPr bwMode="auto">
          <a:xfrm>
            <a:off x="4786314" y="2928934"/>
            <a:ext cx="3052096" cy="307183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1" y="332656"/>
            <a:ext cx="9143999" cy="1470025"/>
          </a:xfrm>
        </p:spPr>
        <p:txBody>
          <a:bodyPr/>
          <a:lstStyle/>
          <a:p>
            <a:pPr eaLnBrk="1" hangingPunct="1">
              <a:tabLst>
                <a:tab pos="722313" algn="l"/>
              </a:tabLst>
            </a:pPr>
            <a:r>
              <a:rPr lang="he-IL" sz="5400" b="1" dirty="0" smtClean="0"/>
              <a:t>אִי טִי עָצוּב, הוּא אִבֵּד </a:t>
            </a:r>
            <a:r>
              <a:rPr lang="he-IL" sz="5400" b="1" dirty="0" err="1" smtClean="0"/>
              <a:t>אֶ</a:t>
            </a:r>
            <a:r>
              <a:rPr lang="he-IL" sz="5400" b="1" dirty="0" smtClean="0"/>
              <a:t>ת הַחֲלָלִית שֶׁלוֹ. מְצָא </a:t>
            </a:r>
            <a:r>
              <a:rPr lang="he-IL" sz="5400" b="1" dirty="0" err="1" smtClean="0"/>
              <a:t>אֶ</a:t>
            </a:r>
            <a:r>
              <a:rPr lang="he-IL" sz="5400" b="1" dirty="0" smtClean="0"/>
              <a:t>ת הַחֲלָלִית.</a:t>
            </a:r>
            <a:endParaRPr lang="en-US" sz="6600" b="1" dirty="0" smtClean="0"/>
          </a:p>
        </p:txBody>
      </p:sp>
      <p:pic>
        <p:nvPicPr>
          <p:cNvPr id="6" name="תמונה 5" descr="015.gif"/>
          <p:cNvPicPr>
            <a:picLocks noChangeAspect="1"/>
          </p:cNvPicPr>
          <p:nvPr/>
        </p:nvPicPr>
        <p:blipFill>
          <a:blip r:embed="rId2" cstate="print"/>
          <a:stretch>
            <a:fillRect/>
          </a:stretch>
        </p:blipFill>
        <p:spPr>
          <a:xfrm>
            <a:off x="323528" y="3068960"/>
            <a:ext cx="3013894" cy="2847992"/>
          </a:xfrm>
          <a:prstGeom prst="rect">
            <a:avLst/>
          </a:prstGeom>
        </p:spPr>
      </p:pic>
      <p:pic>
        <p:nvPicPr>
          <p:cNvPr id="7" name="תמונה 6" descr="ani-ufo2.gif">
            <a:hlinkClick r:id="rId3" action="ppaction://hlinksldjump"/>
          </p:cNvPr>
          <p:cNvPicPr>
            <a:picLocks noChangeAspect="1"/>
          </p:cNvPicPr>
          <p:nvPr/>
        </p:nvPicPr>
        <p:blipFill>
          <a:blip r:embed="rId4" cstate="print"/>
          <a:stretch>
            <a:fillRect/>
          </a:stretch>
        </p:blipFill>
        <p:spPr>
          <a:xfrm>
            <a:off x="6875574" y="1916832"/>
            <a:ext cx="2268426" cy="1104906"/>
          </a:xfrm>
          <a:prstGeom prst="rect">
            <a:avLst/>
          </a:prstGeom>
        </p:spPr>
      </p:pic>
      <p:pic>
        <p:nvPicPr>
          <p:cNvPr id="8" name="תמונה 7" descr="motorhome_traveling.gif">
            <a:hlinkClick r:id="rId5" action="ppaction://hlinksldjump"/>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2195736" y="2492896"/>
            <a:ext cx="5426886" cy="398758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5123" name="Rectangle 2"/>
          <p:cNvSpPr>
            <a:spLocks noGrp="1" noChangeArrowheads="1"/>
          </p:cNvSpPr>
          <p:nvPr>
            <p:ph type="ctrTitle"/>
          </p:nvPr>
        </p:nvSpPr>
        <p:spPr>
          <a:xfrm>
            <a:off x="0" y="428604"/>
            <a:ext cx="9144000" cy="1500198"/>
          </a:xfrm>
        </p:spPr>
        <p:txBody>
          <a:bodyPr/>
          <a:lstStyle/>
          <a:p>
            <a:pPr eaLnBrk="1" hangingPunct="1"/>
            <a:r>
              <a:rPr lang="he-IL" sz="9600" b="1" dirty="0" smtClean="0">
                <a:solidFill>
                  <a:srgbClr val="B40000"/>
                </a:solidFill>
              </a:rPr>
              <a:t>חֲרוּזִ</a:t>
            </a:r>
            <a:r>
              <a:rPr lang="he-IL" sz="9600" b="1" dirty="0" err="1" smtClean="0">
                <a:solidFill>
                  <a:srgbClr val="B40000"/>
                </a:solidFill>
              </a:rPr>
              <a:t>ים </a:t>
            </a:r>
            <a:r>
              <a:rPr lang="he-IL" sz="9600" b="1" dirty="0" smtClean="0">
                <a:solidFill>
                  <a:srgbClr val="B40000"/>
                </a:solidFill>
              </a:rPr>
              <a:t>סְגוּלִים</a:t>
            </a:r>
            <a:endParaRPr lang="en-US" sz="11500" dirty="0" smtClean="0">
              <a:solidFill>
                <a:srgbClr val="B40000"/>
              </a:solidFill>
            </a:endParaRPr>
          </a:p>
        </p:txBody>
      </p:sp>
      <p:pic>
        <p:nvPicPr>
          <p:cNvPr id="72710" name="Picture 6" descr="http://t2.gstatic.com/images?q=tbn:cGyqHgs4PSvtYM:http://images.celebrateexpress.com/mgen/merchandiser/57936.jp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596" y="2857496"/>
            <a:ext cx="4143404" cy="2928958"/>
          </a:xfrm>
          <a:prstGeom prst="rect">
            <a:avLst/>
          </a:prstGeom>
          <a:noFill/>
        </p:spPr>
      </p:pic>
      <p:pic>
        <p:nvPicPr>
          <p:cNvPr id="72712" name="Picture 8" descr="http://t3.gstatic.com/images?q=tbn:ewiLhDh6VAWd8M:http://www.beautifulstuff.com/06may3/large-wholesale-product/bead500v74.jpg">
            <a:hlinkClick r:id="rId4" action="ppaction://hlinksldjump"/>
          </p:cNvPr>
          <p:cNvPicPr>
            <a:picLocks noChangeAspect="1" noChangeArrowheads="1"/>
          </p:cNvPicPr>
          <p:nvPr/>
        </p:nvPicPr>
        <p:blipFill>
          <a:blip r:embed="rId5" cstate="print">
            <a:clrChange>
              <a:clrFrom>
                <a:srgbClr val="F5FDFF"/>
              </a:clrFrom>
              <a:clrTo>
                <a:srgbClr val="F5FDFF">
                  <a:alpha val="0"/>
                </a:srgbClr>
              </a:clrTo>
            </a:clrChange>
          </a:blip>
          <a:srcRect/>
          <a:stretch>
            <a:fillRect/>
          </a:stretch>
        </p:blipFill>
        <p:spPr bwMode="auto">
          <a:xfrm>
            <a:off x="5143504" y="3143248"/>
            <a:ext cx="3357586" cy="234778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836712"/>
            <a:ext cx="9143999" cy="1419107"/>
          </a:xfrm>
        </p:spPr>
        <p:txBody>
          <a:bodyPr/>
          <a:lstStyle/>
          <a:p>
            <a:pPr eaLnBrk="1" hangingPunct="1"/>
            <a:r>
              <a:rPr lang="he-IL" sz="8800" b="1" dirty="0" smtClean="0"/>
              <a:t>הַטַּבָּח כָּעַס כִּי הַשִּׁיפּוּדִים </a:t>
            </a:r>
            <a:r>
              <a:rPr lang="he-IL" sz="8800" b="1" dirty="0" err="1" smtClean="0"/>
              <a:t>נִשְׂ</a:t>
            </a:r>
            <a:r>
              <a:rPr lang="he-IL" sz="8800" b="1" dirty="0" smtClean="0"/>
              <a:t>רְפוּ.</a:t>
            </a:r>
            <a:endParaRPr lang="en-US" sz="8800" dirty="0" smtClean="0"/>
          </a:p>
        </p:txBody>
      </p:sp>
      <p:pic>
        <p:nvPicPr>
          <p:cNvPr id="14" name="Picture 3" descr="C:\Documents and Settings\User\Local Settings\Temporary Internet Files\Content.IE5\8JHC8B0U\MCj02129530000[1].wmf">
            <a:hlinkClick r:id="rId2" action="ppaction://hlinksldjump"/>
          </p:cNvPr>
          <p:cNvPicPr>
            <a:picLocks noChangeAspect="1" noChangeArrowheads="1"/>
          </p:cNvPicPr>
          <p:nvPr/>
        </p:nvPicPr>
        <p:blipFill>
          <a:blip r:embed="rId3" cstate="print"/>
          <a:srcRect/>
          <a:stretch>
            <a:fillRect/>
          </a:stretch>
        </p:blipFill>
        <p:spPr bwMode="auto">
          <a:xfrm flipH="1">
            <a:off x="1071538" y="3071810"/>
            <a:ext cx="3357586" cy="3286148"/>
          </a:xfrm>
          <a:prstGeom prst="rect">
            <a:avLst/>
          </a:prstGeom>
          <a:noFill/>
        </p:spPr>
      </p:pic>
      <p:pic>
        <p:nvPicPr>
          <p:cNvPr id="5" name="תמונה 4" descr="01_chicken.gif">
            <a:hlinkClick r:id="rId4" action="ppaction://hlinksldjump"/>
          </p:cNvPr>
          <p:cNvPicPr>
            <a:picLocks noChangeAspect="1"/>
          </p:cNvPicPr>
          <p:nvPr/>
        </p:nvPicPr>
        <p:blipFill>
          <a:blip r:embed="rId5" cstate="print"/>
          <a:stretch>
            <a:fillRect/>
          </a:stretch>
        </p:blipFill>
        <p:spPr>
          <a:xfrm>
            <a:off x="2500298" y="4962538"/>
            <a:ext cx="2314575" cy="323850"/>
          </a:xfrm>
          <a:prstGeom prst="rect">
            <a:avLst/>
          </a:prstGeom>
        </p:spPr>
      </p:pic>
      <p:pic>
        <p:nvPicPr>
          <p:cNvPr id="6" name="תמונה 5" descr="01_chicken.gif">
            <a:hlinkClick r:id="rId4" action="ppaction://hlinksldjump"/>
          </p:cNvPr>
          <p:cNvPicPr>
            <a:picLocks noChangeAspect="1"/>
          </p:cNvPicPr>
          <p:nvPr/>
        </p:nvPicPr>
        <p:blipFill>
          <a:blip r:embed="rId5" cstate="print"/>
          <a:stretch>
            <a:fillRect/>
          </a:stretch>
        </p:blipFill>
        <p:spPr>
          <a:xfrm>
            <a:off x="2428860" y="4786322"/>
            <a:ext cx="2314575" cy="323850"/>
          </a:xfrm>
          <a:prstGeom prst="rect">
            <a:avLst/>
          </a:prstGeom>
        </p:spPr>
      </p:pic>
      <p:pic>
        <p:nvPicPr>
          <p:cNvPr id="7" name="תמונה 6" descr="arbeit0549.gif">
            <a:hlinkClick r:id="rId6" action="ppaction://hlinksldjump"/>
          </p:cNvPr>
          <p:cNvPicPr>
            <a:picLocks noChangeAspect="1"/>
          </p:cNvPicPr>
          <p:nvPr/>
        </p:nvPicPr>
        <p:blipFill>
          <a:blip r:embed="rId7" cstate="print"/>
          <a:stretch>
            <a:fillRect/>
          </a:stretch>
        </p:blipFill>
        <p:spPr>
          <a:xfrm>
            <a:off x="5214942" y="3143248"/>
            <a:ext cx="3390921" cy="3321005"/>
          </a:xfrm>
          <a:prstGeom prst="rect">
            <a:avLst/>
          </a:prstGeom>
        </p:spPr>
      </p:pic>
      <p:pic>
        <p:nvPicPr>
          <p:cNvPr id="8" name="תמונה 7" descr="a1055.gif">
            <a:hlinkClick r:id="rId2" action="ppaction://hlinksldjump"/>
          </p:cNvPr>
          <p:cNvPicPr>
            <a:picLocks noChangeAspect="1"/>
          </p:cNvPicPr>
          <p:nvPr/>
        </p:nvPicPr>
        <p:blipFill>
          <a:blip r:embed="rId8" cstate="print"/>
          <a:stretch>
            <a:fillRect/>
          </a:stretch>
        </p:blipFill>
        <p:spPr>
          <a:xfrm>
            <a:off x="1571604" y="3714752"/>
            <a:ext cx="1214446" cy="11430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מלבן 5"/>
          <p:cNvSpPr/>
          <p:nvPr/>
        </p:nvSpPr>
        <p:spPr>
          <a:xfrm>
            <a:off x="0" y="620688"/>
            <a:ext cx="9144000" cy="1323439"/>
          </a:xfrm>
          <a:prstGeom prst="rect">
            <a:avLst/>
          </a:prstGeom>
        </p:spPr>
        <p:txBody>
          <a:bodyPr wrap="square">
            <a:spAutoFit/>
          </a:bodyPr>
          <a:lstStyle/>
          <a:p>
            <a:pPr algn="ctr"/>
            <a:r>
              <a:rPr lang="he-IL" sz="8000" b="1" dirty="0" smtClean="0"/>
              <a:t>סַבָּא </a:t>
            </a:r>
            <a:r>
              <a:rPr lang="he-IL" sz="8000" b="1" dirty="0" err="1" smtClean="0"/>
              <a:t>סִפ</a:t>
            </a:r>
            <a:r>
              <a:rPr lang="he-IL" sz="8000" b="1" dirty="0" smtClean="0"/>
              <a:t>ֵּר לְאוּרִי סִפּוּר</a:t>
            </a:r>
            <a:endParaRPr lang="he-IL" sz="8000" dirty="0"/>
          </a:p>
        </p:txBody>
      </p:sp>
      <p:pic>
        <p:nvPicPr>
          <p:cNvPr id="2" name="Picture 2" descr="http://us.123rf.com/400wm/400/400/ivonnewierink/ivonnewierink0912/ivonnewierink091200455/6135588.jp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5281" y="2852936"/>
            <a:ext cx="4638719" cy="3096344"/>
          </a:xfrm>
          <a:prstGeom prst="rect">
            <a:avLst/>
          </a:prstGeom>
          <a:noFill/>
        </p:spPr>
      </p:pic>
      <p:pic>
        <p:nvPicPr>
          <p:cNvPr id="32772" name="Picture 4" descr="http://image.shutterstock.com/display_pic_with_logo/142249/142249,1200091463,2/stock-vector-the-grandfather-tells-his-grandson-a-story-8456098.jpg">
            <a:hlinkClick r:id="rId4" action="ppaction://hlinksldjump"/>
          </p:cNvPr>
          <p:cNvPicPr>
            <a:picLocks noChangeAspect="1" noChangeArrowheads="1"/>
          </p:cNvPicPr>
          <p:nvPr/>
        </p:nvPicPr>
        <p:blipFill>
          <a:blip r:embed="rId5" cstate="print"/>
          <a:srcRect t="20910" b="5099"/>
          <a:stretch>
            <a:fillRect/>
          </a:stretch>
        </p:blipFill>
        <p:spPr bwMode="auto">
          <a:xfrm>
            <a:off x="323528" y="2636912"/>
            <a:ext cx="4124326" cy="331236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מלבן 5"/>
          <p:cNvSpPr/>
          <p:nvPr/>
        </p:nvSpPr>
        <p:spPr>
          <a:xfrm>
            <a:off x="0" y="357166"/>
            <a:ext cx="9144000" cy="1200329"/>
          </a:xfrm>
          <a:prstGeom prst="rect">
            <a:avLst/>
          </a:prstGeom>
        </p:spPr>
        <p:txBody>
          <a:bodyPr wrap="square">
            <a:spAutoFit/>
          </a:bodyPr>
          <a:lstStyle/>
          <a:p>
            <a:pPr algn="ctr"/>
            <a:r>
              <a:rPr lang="he-IL" sz="7200" b="1" dirty="0" smtClean="0"/>
              <a:t>שׁוּלָמ</a:t>
            </a:r>
            <a:r>
              <a:rPr lang="he-IL" sz="7200" b="1" dirty="0" err="1" smtClean="0"/>
              <a:t>ִית </a:t>
            </a:r>
            <a:r>
              <a:rPr lang="he-IL" sz="7200" b="1" dirty="0" smtClean="0"/>
              <a:t>מְכִינ</a:t>
            </a:r>
            <a:r>
              <a:rPr lang="he-IL" sz="7200" b="1" dirty="0" err="1" smtClean="0"/>
              <a:t>ָה </a:t>
            </a:r>
            <a:r>
              <a:rPr lang="he-IL" sz="7200" b="1" dirty="0" smtClean="0"/>
              <a:t>שִׁיעוּרִים</a:t>
            </a:r>
            <a:endParaRPr lang="he-IL" sz="7200" dirty="0"/>
          </a:p>
        </p:txBody>
      </p:sp>
      <p:pic>
        <p:nvPicPr>
          <p:cNvPr id="4" name="תמונה 3" descr="schule171.gif">
            <a:hlinkClick r:id="rId2" action="ppaction://hlinksldjump"/>
          </p:cNvPr>
          <p:cNvPicPr>
            <a:picLocks noChangeAspect="1"/>
          </p:cNvPicPr>
          <p:nvPr/>
        </p:nvPicPr>
        <p:blipFill>
          <a:blip r:embed="rId3" cstate="print"/>
          <a:stretch>
            <a:fillRect/>
          </a:stretch>
        </p:blipFill>
        <p:spPr>
          <a:xfrm flipH="1">
            <a:off x="5148064" y="1988840"/>
            <a:ext cx="2605024" cy="3615135"/>
          </a:xfrm>
          <a:prstGeom prst="rect">
            <a:avLst/>
          </a:prstGeom>
        </p:spPr>
      </p:pic>
      <p:pic>
        <p:nvPicPr>
          <p:cNvPr id="29698" name="Picture 2" descr="https://fc.nps.org/~rlavallee/images/homework.gif">
            <a:hlinkClick r:id="rId4" action="ppaction://hlinksldjump"/>
          </p:cNvPr>
          <p:cNvPicPr>
            <a:picLocks noChangeAspect="1" noChangeArrowheads="1"/>
          </p:cNvPicPr>
          <p:nvPr/>
        </p:nvPicPr>
        <p:blipFill>
          <a:blip r:embed="rId5" cstate="print"/>
          <a:srcRect/>
          <a:stretch>
            <a:fillRect/>
          </a:stretch>
        </p:blipFill>
        <p:spPr bwMode="auto">
          <a:xfrm flipH="1">
            <a:off x="1187624" y="2060848"/>
            <a:ext cx="3240360" cy="374573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 name="מלבן 3"/>
          <p:cNvSpPr/>
          <p:nvPr/>
        </p:nvSpPr>
        <p:spPr>
          <a:xfrm>
            <a:off x="0" y="476672"/>
            <a:ext cx="9144000" cy="1200329"/>
          </a:xfrm>
          <a:prstGeom prst="rect">
            <a:avLst/>
          </a:prstGeom>
        </p:spPr>
        <p:txBody>
          <a:bodyPr wrap="square">
            <a:spAutoFit/>
          </a:bodyPr>
          <a:lstStyle/>
          <a:p>
            <a:pPr algn="ctr"/>
            <a:r>
              <a:rPr lang="he-IL" sz="7200" b="1" dirty="0" smtClean="0">
                <a:solidFill>
                  <a:srgbClr val="FF0000"/>
                </a:solidFill>
              </a:rPr>
              <a:t>אוּרִ</a:t>
            </a:r>
            <a:r>
              <a:rPr lang="he-IL" sz="7200" b="1" dirty="0" err="1" smtClean="0">
                <a:solidFill>
                  <a:srgbClr val="FF0000"/>
                </a:solidFill>
              </a:rPr>
              <a:t>י </a:t>
            </a:r>
            <a:r>
              <a:rPr lang="he-IL" sz="7200" b="1" dirty="0" smtClean="0">
                <a:solidFill>
                  <a:srgbClr val="FF0000"/>
                </a:solidFill>
              </a:rPr>
              <a:t>קָנָה בַּקְבּוּק </a:t>
            </a:r>
            <a:r>
              <a:rPr lang="he-IL" sz="7200" b="1" dirty="0" err="1" smtClean="0">
                <a:solidFill>
                  <a:srgbClr val="FF0000"/>
                </a:solidFill>
              </a:rPr>
              <a:t>קוֹל</a:t>
            </a:r>
            <a:r>
              <a:rPr lang="he-IL" sz="7200" b="1" dirty="0" smtClean="0">
                <a:solidFill>
                  <a:srgbClr val="FF0000"/>
                </a:solidFill>
              </a:rPr>
              <a:t>ָה</a:t>
            </a:r>
            <a:endParaRPr lang="he-IL" sz="7200" b="1" dirty="0">
              <a:solidFill>
                <a:srgbClr val="FF0000"/>
              </a:solidFill>
            </a:endParaRPr>
          </a:p>
        </p:txBody>
      </p:sp>
      <p:pic>
        <p:nvPicPr>
          <p:cNvPr id="26626" name="Picture 2" descr="http://www.whiterose.org/howlingcurmudgeons/Images/Thanos-Peter%20Griffin.jp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6699" t="8173" r="6683" b="6012"/>
          <a:stretch>
            <a:fillRect/>
          </a:stretch>
        </p:blipFill>
        <p:spPr bwMode="auto">
          <a:xfrm>
            <a:off x="5004048" y="2132856"/>
            <a:ext cx="2952328" cy="3999928"/>
          </a:xfrm>
          <a:prstGeom prst="rect">
            <a:avLst/>
          </a:prstGeom>
          <a:noFill/>
        </p:spPr>
      </p:pic>
      <p:pic>
        <p:nvPicPr>
          <p:cNvPr id="26628" name="Picture 4" descr="http://www.doobybrain.com/wp-content/uploads/2008/03/new-coca-cola-bottle.jpg">
            <a:hlinkClick r:id="rId2"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95566">
            <a:off x="5186205" y="2961946"/>
            <a:ext cx="716934" cy="1868066"/>
          </a:xfrm>
          <a:prstGeom prst="rect">
            <a:avLst/>
          </a:prstGeom>
          <a:noFill/>
        </p:spPr>
      </p:pic>
      <p:pic>
        <p:nvPicPr>
          <p:cNvPr id="8" name="Picture 2" descr="http://www.whiterose.org/howlingcurmudgeons/Images/Thanos-Peter%20Griffin.jpg">
            <a:hlinkClick r:id="rId5"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6699" t="8173" r="6683" b="6012"/>
          <a:stretch>
            <a:fillRect/>
          </a:stretch>
        </p:blipFill>
        <p:spPr bwMode="auto">
          <a:xfrm flipH="1">
            <a:off x="1115616" y="2060848"/>
            <a:ext cx="2952328" cy="3999928"/>
          </a:xfrm>
          <a:prstGeom prst="rect">
            <a:avLst/>
          </a:prstGeom>
          <a:noFill/>
        </p:spPr>
      </p:pic>
      <p:pic>
        <p:nvPicPr>
          <p:cNvPr id="26630" name="Picture 6" descr="http://www.whatonemillionbuys.com/wp-content/uploads/2008/05/ice-cream.jp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l="50870" r="3912"/>
          <a:stretch>
            <a:fillRect/>
          </a:stretch>
        </p:blipFill>
        <p:spPr bwMode="auto">
          <a:xfrm rot="20654988">
            <a:off x="2966253" y="2909094"/>
            <a:ext cx="1276530" cy="19523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171"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7172" name="Picture 3" descr="Blue">
            <a:hlinkClick r:id="" action="ppaction://hlinkshowjump?jump=previousslide"/>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2500" y="1700213"/>
            <a:ext cx="2168525" cy="2168525"/>
          </a:xfrm>
          <a:prstGeom prst="rect">
            <a:avLst/>
          </a:prstGeom>
          <a:noFill/>
          <a:ln w="9525">
            <a:noFill/>
            <a:miter lim="800000"/>
            <a:headEnd/>
            <a:tailEnd/>
          </a:ln>
        </p:spPr>
      </p:pic>
      <p:pic>
        <p:nvPicPr>
          <p:cNvPr id="7173" name="Picture 4" descr="run_cycle">
            <a:hlinkClick r:id="" action="ppaction://hlinkshowjump?jump=previousslide"/>
          </p:cNvP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5" name="מלבן 4"/>
          <p:cNvSpPr/>
          <p:nvPr/>
        </p:nvSpPr>
        <p:spPr>
          <a:xfrm>
            <a:off x="0" y="548680"/>
            <a:ext cx="9144000" cy="1107996"/>
          </a:xfrm>
          <a:prstGeom prst="rect">
            <a:avLst/>
          </a:prstGeom>
        </p:spPr>
        <p:txBody>
          <a:bodyPr wrap="square">
            <a:spAutoFit/>
          </a:bodyPr>
          <a:lstStyle/>
          <a:p>
            <a:pPr algn="ctr"/>
            <a:r>
              <a:rPr lang="he-IL" sz="6600" b="1" dirty="0" smtClean="0"/>
              <a:t>שָׁאוּל </a:t>
            </a:r>
            <a:r>
              <a:rPr lang="he-IL" sz="6600" b="1" dirty="0" err="1" smtClean="0"/>
              <a:t>שָׁ</a:t>
            </a:r>
            <a:r>
              <a:rPr lang="he-IL" sz="6600" b="1" dirty="0" smtClean="0"/>
              <a:t>תָה מִיץ תפוּזִים</a:t>
            </a:r>
            <a:endParaRPr lang="he-IL" sz="6600" dirty="0"/>
          </a:p>
        </p:txBody>
      </p:sp>
      <p:pic>
        <p:nvPicPr>
          <p:cNvPr id="6" name="תמונה 5" descr="תמונה61.gif">
            <a:hlinkClick r:id="rId2" action="ppaction://hlinksldjump"/>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5004048" y="2348880"/>
            <a:ext cx="3101305" cy="3863921"/>
          </a:xfrm>
          <a:prstGeom prst="rect">
            <a:avLst/>
          </a:prstGeom>
        </p:spPr>
      </p:pic>
      <p:pic>
        <p:nvPicPr>
          <p:cNvPr id="7" name="תמונה 6" descr="תמונה61.gif">
            <a:hlinkClick r:id="rId4" action="ppaction://hlinksldjump"/>
          </p:cNvPr>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115616" y="2276872"/>
            <a:ext cx="3101305" cy="3863921"/>
          </a:xfrm>
          <a:prstGeom prst="rect">
            <a:avLst/>
          </a:prstGeom>
        </p:spPr>
      </p:pic>
      <p:pic>
        <p:nvPicPr>
          <p:cNvPr id="101380" name="Picture 4" descr="http://msc.walla.co.il/archive/481031-5.jp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891569">
            <a:off x="2987824" y="3140968"/>
            <a:ext cx="648072" cy="1888082"/>
          </a:xfrm>
          <a:prstGeom prst="rect">
            <a:avLst/>
          </a:prstGeom>
          <a:noFill/>
        </p:spPr>
      </p:pic>
      <p:pic>
        <p:nvPicPr>
          <p:cNvPr id="9" name="Picture 4" descr="http://www.doobybrain.com/wp-content/uploads/2008/03/new-coca-cola-bottle.jpg">
            <a:hlinkClick r:id="rId2"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095566">
            <a:off x="5546245" y="3321985"/>
            <a:ext cx="716934" cy="186806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kemahheronhouse.com/images/Image%20main%20house.jpg">
            <a:hlinkClick r:id="rId2" action="ppaction://hlinksldjump"/>
          </p:cNvPr>
          <p:cNvPicPr>
            <a:picLocks noChangeAspect="1" noChangeArrowheads="1"/>
          </p:cNvPicPr>
          <p:nvPr/>
        </p:nvPicPr>
        <p:blipFill>
          <a:blip r:embed="rId3" cstate="print"/>
          <a:srcRect b="6723"/>
          <a:stretch>
            <a:fillRect/>
          </a:stretch>
        </p:blipFill>
        <p:spPr bwMode="auto">
          <a:xfrm flipH="1">
            <a:off x="4788024" y="3501008"/>
            <a:ext cx="3960440" cy="2664296"/>
          </a:xfrm>
          <a:prstGeom prst="rect">
            <a:avLst/>
          </a:prstGeom>
          <a:noFill/>
        </p:spPr>
      </p:pic>
      <p:pic>
        <p:nvPicPr>
          <p:cNvPr id="7" name="תמונה 6" descr="Blume905.gif">
            <a:hlinkClick r:id="rId2" action="ppaction://hlinksldjump"/>
          </p:cNvPr>
          <p:cNvPicPr>
            <a:picLocks noChangeAspect="1"/>
          </p:cNvPicPr>
          <p:nvPr/>
        </p:nvPicPr>
        <p:blipFill>
          <a:blip r:embed="rId4" cstate="print"/>
          <a:stretch>
            <a:fillRect/>
          </a:stretch>
        </p:blipFill>
        <p:spPr>
          <a:xfrm>
            <a:off x="6876256" y="5301208"/>
            <a:ext cx="886277" cy="927182"/>
          </a:xfrm>
          <a:prstGeom prst="rect">
            <a:avLst/>
          </a:prstGeom>
        </p:spPr>
      </p:pic>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214290"/>
            <a:ext cx="9143999" cy="1470025"/>
          </a:xfrm>
        </p:spPr>
        <p:txBody>
          <a:bodyPr/>
          <a:lstStyle/>
          <a:p>
            <a:pPr eaLnBrk="1" hangingPunct="1"/>
            <a:r>
              <a:rPr lang="he-IL" sz="6000" b="1" dirty="0" smtClean="0">
                <a:solidFill>
                  <a:schemeClr val="tx1"/>
                </a:solidFill>
              </a:rPr>
              <a:t>הַמִּ</a:t>
            </a:r>
            <a:r>
              <a:rPr lang="he-IL" sz="6000" b="1" dirty="0" smtClean="0"/>
              <a:t>שְׁפָּחָה</a:t>
            </a:r>
            <a:r>
              <a:rPr lang="he-IL" sz="6000" b="1" dirty="0" smtClean="0">
                <a:solidFill>
                  <a:schemeClr val="tx1"/>
                </a:solidFill>
              </a:rPr>
              <a:t> </a:t>
            </a:r>
            <a:r>
              <a:rPr lang="he-IL" sz="6000" b="1" dirty="0" err="1" smtClean="0"/>
              <a:t>נָסְעָ</a:t>
            </a:r>
            <a:r>
              <a:rPr lang="he-IL" sz="6000" b="1" dirty="0" smtClean="0"/>
              <a:t>ה</a:t>
            </a:r>
            <a:r>
              <a:rPr lang="he-IL" sz="6000" b="1" dirty="0" smtClean="0">
                <a:solidFill>
                  <a:schemeClr val="tx1"/>
                </a:solidFill>
              </a:rPr>
              <a:t>. הַבַּיִת </a:t>
            </a:r>
            <a:r>
              <a:rPr lang="he-IL" sz="6000" b="1" dirty="0" err="1" smtClean="0">
                <a:solidFill>
                  <a:schemeClr val="tx1"/>
                </a:solidFill>
              </a:rPr>
              <a:t>סָגו</a:t>
            </a:r>
            <a:r>
              <a:rPr lang="he-IL" sz="6000" b="1" dirty="0" smtClean="0">
                <a:solidFill>
                  <a:schemeClr val="tx1"/>
                </a:solidFill>
              </a:rPr>
              <a:t>ּר.</a:t>
            </a:r>
            <a:endParaRPr lang="en-US" sz="6000" dirty="0" smtClean="0"/>
          </a:p>
        </p:txBody>
      </p:sp>
      <p:pic>
        <p:nvPicPr>
          <p:cNvPr id="13" name="תמונה 12" descr="Blume905.gif">
            <a:hlinkClick r:id="" action="ppaction://hlinkshowjump?jump=nextslide"/>
          </p:cNvPr>
          <p:cNvPicPr>
            <a:picLocks noChangeAspect="1"/>
          </p:cNvPicPr>
          <p:nvPr/>
        </p:nvPicPr>
        <p:blipFill>
          <a:blip r:embed="rId4" cstate="print"/>
          <a:stretch>
            <a:fillRect/>
          </a:stretch>
        </p:blipFill>
        <p:spPr>
          <a:xfrm>
            <a:off x="5724128" y="5229200"/>
            <a:ext cx="886277" cy="927182"/>
          </a:xfrm>
          <a:prstGeom prst="rect">
            <a:avLst/>
          </a:prstGeom>
        </p:spPr>
      </p:pic>
      <p:pic>
        <p:nvPicPr>
          <p:cNvPr id="16" name="תמונה 15" descr="Blume905.gif">
            <a:hlinkClick r:id="" action="ppaction://hlinkshowjump?jump=nextslide"/>
          </p:cNvPr>
          <p:cNvPicPr>
            <a:picLocks noChangeAspect="1"/>
          </p:cNvPicPr>
          <p:nvPr/>
        </p:nvPicPr>
        <p:blipFill>
          <a:blip r:embed="rId4" cstate="print"/>
          <a:stretch>
            <a:fillRect/>
          </a:stretch>
        </p:blipFill>
        <p:spPr>
          <a:xfrm>
            <a:off x="4860032" y="5301208"/>
            <a:ext cx="886277" cy="927182"/>
          </a:xfrm>
          <a:prstGeom prst="rect">
            <a:avLst/>
          </a:prstGeom>
        </p:spPr>
      </p:pic>
      <p:pic>
        <p:nvPicPr>
          <p:cNvPr id="15" name="תמונה 14" descr="av2.gif">
            <a:hlinkClick r:id="rId5" action="ppaction://hlinksldjump"/>
          </p:cNvPr>
          <p:cNvPicPr>
            <a:picLocks noChangeAspect="1"/>
          </p:cNvPicPr>
          <p:nvPr/>
        </p:nvPicPr>
        <p:blipFill>
          <a:blip r:embed="rId6" cstate="print"/>
          <a:stretch>
            <a:fillRect/>
          </a:stretch>
        </p:blipFill>
        <p:spPr>
          <a:xfrm flipH="1">
            <a:off x="0" y="1988840"/>
            <a:ext cx="2232248" cy="1259217"/>
          </a:xfrm>
          <a:prstGeom prst="rect">
            <a:avLst/>
          </a:prstGeom>
        </p:spPr>
      </p:pic>
      <p:pic>
        <p:nvPicPr>
          <p:cNvPr id="29698" name="Picture 2" descr="http://www.pensionriskmatters.com/uploads/image/House.jpg">
            <a:hlinkClick r:id="rId5" action="ppaction://hlinksldjump"/>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528" y="3573016"/>
            <a:ext cx="3761682" cy="2520280"/>
          </a:xfrm>
          <a:prstGeom prst="rect">
            <a:avLst/>
          </a:prstGeom>
          <a:noFill/>
        </p:spPr>
      </p:pic>
      <p:pic>
        <p:nvPicPr>
          <p:cNvPr id="17" name="תמונה 16" descr="Blume905.gif">
            <a:hlinkClick r:id="rId5" action="ppaction://hlinksldjump"/>
          </p:cNvPr>
          <p:cNvPicPr>
            <a:picLocks noChangeAspect="1"/>
          </p:cNvPicPr>
          <p:nvPr/>
        </p:nvPicPr>
        <p:blipFill>
          <a:blip r:embed="rId4" cstate="print"/>
          <a:stretch>
            <a:fillRect/>
          </a:stretch>
        </p:blipFill>
        <p:spPr>
          <a:xfrm>
            <a:off x="755576" y="5487321"/>
            <a:ext cx="648072" cy="677983"/>
          </a:xfrm>
          <a:prstGeom prst="rect">
            <a:avLst/>
          </a:prstGeom>
        </p:spPr>
      </p:pic>
      <p:pic>
        <p:nvPicPr>
          <p:cNvPr id="12" name="תמונה 11" descr="Blume905.gif">
            <a:hlinkClick r:id="rId5" action="ppaction://hlinksldjump"/>
          </p:cNvPr>
          <p:cNvPicPr>
            <a:picLocks noChangeAspect="1"/>
          </p:cNvPicPr>
          <p:nvPr/>
        </p:nvPicPr>
        <p:blipFill>
          <a:blip r:embed="rId4" cstate="print"/>
          <a:stretch>
            <a:fillRect/>
          </a:stretch>
        </p:blipFill>
        <p:spPr>
          <a:xfrm>
            <a:off x="251520" y="5309494"/>
            <a:ext cx="611560" cy="639786"/>
          </a:xfrm>
          <a:prstGeom prst="rect">
            <a:avLst/>
          </a:prstGeom>
        </p:spPr>
      </p:pic>
      <p:pic>
        <p:nvPicPr>
          <p:cNvPr id="14" name="תמונה 13" descr="childfootball.gif">
            <a:hlinkClick r:id="" action="ppaction://hlinkshowjump?jump=nextslide"/>
          </p:cNvPr>
          <p:cNvPicPr>
            <a:picLocks noChangeAspect="1"/>
          </p:cNvPicPr>
          <p:nvPr/>
        </p:nvPicPr>
        <p:blipFill>
          <a:blip r:embed="rId8" cstate="print"/>
          <a:stretch>
            <a:fillRect/>
          </a:stretch>
        </p:blipFill>
        <p:spPr>
          <a:xfrm>
            <a:off x="6516216" y="4653136"/>
            <a:ext cx="581025" cy="1533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15"/>
                                        </p:tgtEl>
                                        <p:attrNameLst>
                                          <p:attrName>ppt_x</p:attrName>
                                        </p:attrNameLst>
                                      </p:cBhvr>
                                      <p:tavLst>
                                        <p:tav tm="0">
                                          <p:val>
                                            <p:strVal val="ppt_x"/>
                                          </p:val>
                                        </p:tav>
                                        <p:tav tm="100000">
                                          <p:val>
                                            <p:strVal val="1+ppt_w/2"/>
                                          </p:val>
                                        </p:tav>
                                      </p:tavLst>
                                    </p:anim>
                                    <p:anim calcmode="lin" valueType="num">
                                      <p:cBhvr additive="base">
                                        <p:cTn id="7" dur="5000"/>
                                        <p:tgtEl>
                                          <p:spTgt spid="15"/>
                                        </p:tgtEl>
                                        <p:attrNameLst>
                                          <p:attrName>ppt_y</p:attrName>
                                        </p:attrNameLst>
                                      </p:cBhvr>
                                      <p:tavLst>
                                        <p:tav tm="0">
                                          <p:val>
                                            <p:strVal val="ppt_y"/>
                                          </p:val>
                                        </p:tav>
                                        <p:tav tm="100000">
                                          <p:val>
                                            <p:strVal val="ppt_y"/>
                                          </p:val>
                                        </p:tav>
                                      </p:tavLst>
                                    </p:anim>
                                    <p:set>
                                      <p:cBhvr>
                                        <p:cTn id="8" dur="1" fill="hold">
                                          <p:stCondLst>
                                            <p:cond delay="4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214290"/>
            <a:ext cx="9143999" cy="1470025"/>
          </a:xfrm>
        </p:spPr>
        <p:txBody>
          <a:bodyPr/>
          <a:lstStyle/>
          <a:p>
            <a:pPr eaLnBrk="1" hangingPunct="1"/>
            <a:r>
              <a:rPr lang="he-IL" sz="8000" b="1" dirty="0" smtClean="0">
                <a:solidFill>
                  <a:srgbClr val="009900"/>
                </a:solidFill>
              </a:rPr>
              <a:t>הַבַּיִת הָפוּךְ</a:t>
            </a:r>
            <a:endParaRPr lang="en-US" sz="8000" b="1" dirty="0" smtClean="0">
              <a:solidFill>
                <a:srgbClr val="009900"/>
              </a:solidFill>
            </a:endParaRPr>
          </a:p>
        </p:txBody>
      </p:sp>
      <p:pic>
        <p:nvPicPr>
          <p:cNvPr id="26626" name="Picture 2" descr="File:Untidy room.JPG">
            <a:hlinkClick r:id="rId2" action="ppaction://hlinksldjump"/>
          </p:cNvPr>
          <p:cNvPicPr>
            <a:picLocks noChangeAspect="1" noChangeArrowheads="1"/>
          </p:cNvPicPr>
          <p:nvPr/>
        </p:nvPicPr>
        <p:blipFill>
          <a:blip r:embed="rId3" cstate="print"/>
          <a:srcRect/>
          <a:stretch>
            <a:fillRect/>
          </a:stretch>
        </p:blipFill>
        <p:spPr bwMode="auto">
          <a:xfrm flipH="1">
            <a:off x="4704861" y="2204864"/>
            <a:ext cx="4259627" cy="3194721"/>
          </a:xfrm>
          <a:prstGeom prst="rect">
            <a:avLst/>
          </a:prstGeom>
          <a:noFill/>
        </p:spPr>
      </p:pic>
      <p:pic>
        <p:nvPicPr>
          <p:cNvPr id="26628" name="Picture 4" descr="http://4.bp.blogspot.com/_lO0oDjCOqrk/TQTV3jIMVPI/AAAAAAAAAEU/ZgwogJSQtZo/s1600/center_tidy_room.jpg">
            <a:hlinkClick r:id="" action="ppaction://hlinkshowjump?jump=nextslide"/>
          </p:cNvPr>
          <p:cNvPicPr>
            <a:picLocks noChangeAspect="1" noChangeArrowheads="1"/>
          </p:cNvPicPr>
          <p:nvPr/>
        </p:nvPicPr>
        <p:blipFill>
          <a:blip r:embed="rId4" cstate="print"/>
          <a:srcRect/>
          <a:stretch>
            <a:fillRect/>
          </a:stretch>
        </p:blipFill>
        <p:spPr bwMode="auto">
          <a:xfrm>
            <a:off x="179512" y="2204864"/>
            <a:ext cx="4248472" cy="3147814"/>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6147"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6148"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6149"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Balerina.gif">
            <a:hlinkClick r:id="rId2" action="ppaction://hlinksldjump"/>
          </p:cNvPr>
          <p:cNvPicPr>
            <a:picLocks noChangeAspect="1"/>
          </p:cNvPicPr>
          <p:nvPr/>
        </p:nvPicPr>
        <p:blipFill>
          <a:blip r:embed="rId3" cstate="print"/>
          <a:stretch>
            <a:fillRect/>
          </a:stretch>
        </p:blipFill>
        <p:spPr>
          <a:xfrm>
            <a:off x="1259632" y="1844824"/>
            <a:ext cx="2952669" cy="3099567"/>
          </a:xfrm>
          <a:prstGeom prst="rect">
            <a:avLst/>
          </a:prstGeom>
        </p:spPr>
      </p:pic>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0"/>
            <a:ext cx="9143999" cy="1470025"/>
          </a:xfrm>
        </p:spPr>
        <p:txBody>
          <a:bodyPr/>
          <a:lstStyle/>
          <a:p>
            <a:pPr eaLnBrk="1" hangingPunct="1"/>
            <a:r>
              <a:rPr lang="he-IL" sz="6000" b="1" dirty="0" smtClean="0"/>
              <a:t>רוּתִ</a:t>
            </a:r>
            <a:r>
              <a:rPr lang="he-IL" sz="6000" b="1" dirty="0" err="1" smtClean="0"/>
              <a:t>י </a:t>
            </a:r>
            <a:r>
              <a:rPr lang="he-IL" sz="6000" b="1" dirty="0" smtClean="0"/>
              <a:t>בְּטִיוּל</a:t>
            </a:r>
            <a:endParaRPr lang="en-US" sz="6000" dirty="0" smtClean="0"/>
          </a:p>
        </p:txBody>
      </p:sp>
      <p:pic>
        <p:nvPicPr>
          <p:cNvPr id="6" name="תמונה 5" descr="Balerina.gif">
            <a:hlinkClick r:id="" action="ppaction://hlinkshowjump?jump=nextslide"/>
          </p:cNvPr>
          <p:cNvPicPr>
            <a:picLocks noChangeAspect="1"/>
          </p:cNvPicPr>
          <p:nvPr/>
        </p:nvPicPr>
        <p:blipFill>
          <a:blip r:embed="rId3" cstate="print"/>
          <a:stretch>
            <a:fillRect/>
          </a:stretch>
        </p:blipFill>
        <p:spPr>
          <a:xfrm>
            <a:off x="4499992" y="1484784"/>
            <a:ext cx="3981598" cy="4179687"/>
          </a:xfrm>
          <a:prstGeom prst="rect">
            <a:avLst/>
          </a:prstGeom>
        </p:spPr>
      </p:pic>
      <p:pic>
        <p:nvPicPr>
          <p:cNvPr id="23554" name="Picture 2" descr="Trip To The Beach Clip Art">
            <a:hlinkClick r:id="rId2" action="ppaction://hlinksldjump"/>
          </p:cNvPr>
          <p:cNvPicPr>
            <a:picLocks noChangeAspect="1" noChangeArrowheads="1"/>
          </p:cNvPicPr>
          <p:nvPr/>
        </p:nvPicPr>
        <p:blipFill>
          <a:blip r:embed="rId4" cstate="print"/>
          <a:srcRect/>
          <a:stretch>
            <a:fillRect/>
          </a:stretch>
        </p:blipFill>
        <p:spPr bwMode="auto">
          <a:xfrm flipH="1">
            <a:off x="420303" y="1890514"/>
            <a:ext cx="4511737" cy="3338686"/>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5059" name="Rectangle 2"/>
          <p:cNvSpPr>
            <a:spLocks noGrp="1" noChangeArrowheads="1"/>
          </p:cNvSpPr>
          <p:nvPr>
            <p:ph type="ctrTitle"/>
          </p:nvPr>
        </p:nvSpPr>
        <p:spPr>
          <a:xfrm>
            <a:off x="0" y="0"/>
            <a:ext cx="9144000" cy="1470025"/>
          </a:xfrm>
        </p:spPr>
        <p:txBody>
          <a:bodyPr/>
          <a:lstStyle/>
          <a:p>
            <a:pPr eaLnBrk="1" hangingPunct="1"/>
            <a:r>
              <a:rPr lang="he-IL" sz="8000" b="1" dirty="0" smtClean="0"/>
              <a:t>נוֹעָ</a:t>
            </a:r>
            <a:r>
              <a:rPr lang="he-IL" sz="8000" b="1" dirty="0" err="1" smtClean="0"/>
              <a:t>ה </a:t>
            </a:r>
            <a:r>
              <a:rPr lang="he-IL" sz="8000" b="1" dirty="0" smtClean="0"/>
              <a:t>וְתמר אפוּ עוּגָה</a:t>
            </a:r>
            <a:endParaRPr lang="en-US" sz="3200" dirty="0" smtClean="0"/>
          </a:p>
        </p:txBody>
      </p:sp>
      <p:pic>
        <p:nvPicPr>
          <p:cNvPr id="7" name="תמונה 6" descr="dollzindienne.gif">
            <a:hlinkClick r:id="rId2" action="ppaction://hlinksldjump"/>
          </p:cNvPr>
          <p:cNvPicPr>
            <a:picLocks noChangeAspect="1"/>
          </p:cNvPicPr>
          <p:nvPr/>
        </p:nvPicPr>
        <p:blipFill>
          <a:blip r:embed="rId3" cstate="print"/>
          <a:stretch>
            <a:fillRect/>
          </a:stretch>
        </p:blipFill>
        <p:spPr>
          <a:xfrm flipH="1">
            <a:off x="1907704" y="1340768"/>
            <a:ext cx="2880320" cy="5760640"/>
          </a:xfrm>
          <a:prstGeom prst="rect">
            <a:avLst/>
          </a:prstGeom>
        </p:spPr>
      </p:pic>
      <p:pic>
        <p:nvPicPr>
          <p:cNvPr id="8" name="תמונה 7" descr="1.gif">
            <a:hlinkClick r:id="rId2" action="ppaction://hlinksldjump"/>
          </p:cNvPr>
          <p:cNvPicPr>
            <a:picLocks noChangeAspect="1"/>
          </p:cNvPicPr>
          <p:nvPr/>
        </p:nvPicPr>
        <p:blipFill>
          <a:blip r:embed="rId4" cstate="print"/>
          <a:stretch>
            <a:fillRect/>
          </a:stretch>
        </p:blipFill>
        <p:spPr>
          <a:xfrm>
            <a:off x="611560" y="1299612"/>
            <a:ext cx="2709639" cy="5225732"/>
          </a:xfrm>
          <a:prstGeom prst="rect">
            <a:avLst/>
          </a:prstGeom>
        </p:spPr>
      </p:pic>
      <p:pic>
        <p:nvPicPr>
          <p:cNvPr id="5" name="תמונה 4" descr="2487_.gif">
            <a:hlinkClick r:id="rId2"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2852936"/>
            <a:ext cx="1224136" cy="1224136"/>
          </a:xfrm>
          <a:prstGeom prst="rect">
            <a:avLst/>
          </a:prstGeom>
        </p:spPr>
      </p:pic>
      <p:pic>
        <p:nvPicPr>
          <p:cNvPr id="12" name="תמונה 11" descr="1.gif">
            <a:hlinkClick r:id="" action="ppaction://hlinkshowjump?jump=nextslide"/>
          </p:cNvPr>
          <p:cNvPicPr>
            <a:picLocks noChangeAspect="1"/>
          </p:cNvPicPr>
          <p:nvPr/>
        </p:nvPicPr>
        <p:blipFill>
          <a:blip r:embed="rId4" cstate="print"/>
          <a:stretch>
            <a:fillRect/>
          </a:stretch>
        </p:blipFill>
        <p:spPr>
          <a:xfrm flipH="1">
            <a:off x="6444208" y="1299612"/>
            <a:ext cx="2709639" cy="5225732"/>
          </a:xfrm>
          <a:prstGeom prst="rect">
            <a:avLst/>
          </a:prstGeom>
        </p:spPr>
      </p:pic>
      <p:pic>
        <p:nvPicPr>
          <p:cNvPr id="13" name="תמונה 12" descr="dollzindienne.gif">
            <a:hlinkClick r:id="" action="ppaction://hlinkshowjump?jump=nextslide"/>
          </p:cNvPr>
          <p:cNvPicPr>
            <a:picLocks noChangeAspect="1"/>
          </p:cNvPicPr>
          <p:nvPr/>
        </p:nvPicPr>
        <p:blipFill>
          <a:blip r:embed="rId3" cstate="print"/>
          <a:stretch>
            <a:fillRect/>
          </a:stretch>
        </p:blipFill>
        <p:spPr>
          <a:xfrm>
            <a:off x="4860032" y="1412776"/>
            <a:ext cx="2880320" cy="576064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0" name="Rectangle 2">
            <a:hlinkClick r:id="rId2" action="ppaction://hlinksldjump"/>
          </p:cNvPr>
          <p:cNvSpPr txBox="1">
            <a:spLocks noChangeArrowheads="1"/>
          </p:cNvSpPr>
          <p:nvPr/>
        </p:nvSpPr>
        <p:spPr bwMode="auto">
          <a:xfrm>
            <a:off x="5148064" y="332656"/>
            <a:ext cx="399593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he-IL" sz="8000" b="1" kern="0" dirty="0" smtClean="0">
                <a:solidFill>
                  <a:schemeClr val="tx2"/>
                </a:solidFill>
                <a:latin typeface="+mj-lt"/>
                <a:ea typeface="+mj-ea"/>
                <a:cs typeface="+mj-cs"/>
              </a:rPr>
              <a:t>דִּמְיוֹן</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7" name="תמונה 6" descr="elvisme.gif"/>
          <p:cNvPicPr>
            <a:picLocks noChangeAspect="1"/>
          </p:cNvPicPr>
          <p:nvPr/>
        </p:nvPicPr>
        <p:blipFill>
          <a:blip r:embed="rId3" cstate="print"/>
          <a:stretch>
            <a:fillRect/>
          </a:stretch>
        </p:blipFill>
        <p:spPr>
          <a:xfrm flipH="1">
            <a:off x="2267744" y="1916832"/>
            <a:ext cx="4470797" cy="4155952"/>
          </a:xfrm>
          <a:prstGeom prst="rect">
            <a:avLst/>
          </a:prstGeom>
        </p:spPr>
      </p:pic>
      <p:sp>
        <p:nvSpPr>
          <p:cNvPr id="8" name="Rectangle 2">
            <a:hlinkClick r:id="rId4" action="ppaction://hlinksldjump"/>
          </p:cNvPr>
          <p:cNvSpPr txBox="1">
            <a:spLocks noChangeArrowheads="1"/>
          </p:cNvSpPr>
          <p:nvPr/>
        </p:nvSpPr>
        <p:spPr bwMode="auto">
          <a:xfrm>
            <a:off x="683568" y="332656"/>
            <a:ext cx="399593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he-IL" sz="8000" b="1" kern="0" dirty="0" smtClean="0">
                <a:solidFill>
                  <a:schemeClr val="tx2"/>
                </a:solidFill>
                <a:latin typeface="+mj-lt"/>
                <a:ea typeface="+mj-ea"/>
                <a:cs typeface="+mj-cs"/>
              </a:rPr>
              <a:t>מְצִיאוּת</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8195" name="Rectangle 2"/>
          <p:cNvSpPr>
            <a:spLocks noGrp="1" noChangeArrowheads="1"/>
          </p:cNvSpPr>
          <p:nvPr>
            <p:ph type="ctrTitle"/>
          </p:nvPr>
        </p:nvSpPr>
        <p:spPr>
          <a:xfrm>
            <a:off x="0" y="0"/>
            <a:ext cx="9144000" cy="1470025"/>
          </a:xfrm>
        </p:spPr>
        <p:txBody>
          <a:bodyPr/>
          <a:lstStyle/>
          <a:p>
            <a:pPr eaLnBrk="1" hangingPunct="1"/>
            <a:r>
              <a:rPr lang="he-IL" sz="8800" b="1" dirty="0" smtClean="0">
                <a:solidFill>
                  <a:srgbClr val="B40000"/>
                </a:solidFill>
              </a:rPr>
              <a:t>אוּדִי מְשַׂחֵק בְּכַדוּר</a:t>
            </a:r>
            <a:endParaRPr lang="en-US" sz="9600" b="1" dirty="0" smtClean="0">
              <a:solidFill>
                <a:srgbClr val="B40000"/>
              </a:solidFill>
            </a:endParaRPr>
          </a:p>
        </p:txBody>
      </p:sp>
      <p:pic>
        <p:nvPicPr>
          <p:cNvPr id="4" name="תמונה 3" descr="anisport81.gif">
            <a:hlinkClick r:id="rId2" action="ppaction://hlinksldjump"/>
          </p:cNvPr>
          <p:cNvPicPr>
            <a:picLocks noChangeAspect="1"/>
          </p:cNvPicPr>
          <p:nvPr/>
        </p:nvPicPr>
        <p:blipFill>
          <a:blip r:embed="rId3" cstate="print"/>
          <a:stretch>
            <a:fillRect/>
          </a:stretch>
        </p:blipFill>
        <p:spPr>
          <a:xfrm>
            <a:off x="642910" y="2143116"/>
            <a:ext cx="4286280" cy="3821932"/>
          </a:xfrm>
          <a:prstGeom prst="rect">
            <a:avLst/>
          </a:prstGeom>
        </p:spPr>
      </p:pic>
      <p:pic>
        <p:nvPicPr>
          <p:cNvPr id="8" name="תמונה 7" descr="13.gif">
            <a:hlinkClick r:id="rId4" action="ppaction://hlinksldjump"/>
          </p:cNvPr>
          <p:cNvPicPr>
            <a:picLocks noChangeAspect="1"/>
          </p:cNvPicPr>
          <p:nvPr/>
        </p:nvPicPr>
        <p:blipFill>
          <a:blip r:embed="rId5" cstate="print"/>
          <a:stretch>
            <a:fillRect/>
          </a:stretch>
        </p:blipFill>
        <p:spPr>
          <a:xfrm flipH="1">
            <a:off x="5572132" y="1928802"/>
            <a:ext cx="3071834" cy="430056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0" name="Rectangle 2"/>
          <p:cNvSpPr txBox="1">
            <a:spLocks noChangeArrowheads="1"/>
          </p:cNvSpPr>
          <p:nvPr/>
        </p:nvSpPr>
        <p:spPr bwMode="auto">
          <a:xfrm>
            <a:off x="0" y="332656"/>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he-IL" sz="8000" b="1" kern="0" dirty="0" smtClean="0">
                <a:solidFill>
                  <a:schemeClr val="tx2"/>
                </a:solidFill>
                <a:latin typeface="+mj-lt"/>
                <a:ea typeface="+mj-ea"/>
                <a:cs typeface="+mj-cs"/>
              </a:rPr>
              <a:t>שׁוּל</a:t>
            </a:r>
            <a:r>
              <a:rPr lang="he-IL" sz="8000" b="1" kern="0" dirty="0" err="1" smtClean="0">
                <a:solidFill>
                  <a:schemeClr val="tx2"/>
                </a:solidFill>
                <a:latin typeface="+mj-lt"/>
                <a:ea typeface="+mj-ea"/>
                <a:cs typeface="+mj-cs"/>
              </a:rPr>
              <a:t>ָה </a:t>
            </a:r>
            <a:r>
              <a:rPr lang="he-IL" sz="8000" b="1" kern="0" dirty="0" smtClean="0">
                <a:solidFill>
                  <a:schemeClr val="tx2"/>
                </a:solidFill>
                <a:latin typeface="+mj-lt"/>
                <a:ea typeface="+mj-ea"/>
                <a:cs typeface="+mj-cs"/>
              </a:rPr>
              <a:t>עוֹשׂ</a:t>
            </a:r>
            <a:r>
              <a:rPr lang="he-IL" sz="8000" b="1" kern="0" dirty="0" err="1" smtClean="0">
                <a:solidFill>
                  <a:schemeClr val="tx2"/>
                </a:solidFill>
                <a:latin typeface="+mj-lt"/>
                <a:ea typeface="+mj-ea"/>
                <a:cs typeface="+mj-cs"/>
              </a:rPr>
              <a:t>ָה </a:t>
            </a:r>
            <a:r>
              <a:rPr lang="he-IL" sz="8000" b="1" kern="0" dirty="0" smtClean="0">
                <a:solidFill>
                  <a:schemeClr val="tx2"/>
                </a:solidFill>
                <a:latin typeface="+mj-lt"/>
                <a:ea typeface="+mj-ea"/>
                <a:cs typeface="+mj-cs"/>
              </a:rPr>
              <a:t>הִתְעָמְלוּת </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6" name="תמונה 5" descr="sport74.gif">
            <a:hlinkClick r:id="rId2" action="ppaction://hlinksldjump"/>
          </p:cNvPr>
          <p:cNvPicPr>
            <a:picLocks noChangeAspect="1"/>
          </p:cNvPicPr>
          <p:nvPr/>
        </p:nvPicPr>
        <p:blipFill>
          <a:blip r:embed="rId3" cstate="print"/>
          <a:stretch>
            <a:fillRect/>
          </a:stretch>
        </p:blipFill>
        <p:spPr>
          <a:xfrm>
            <a:off x="1187624" y="2348880"/>
            <a:ext cx="2988115" cy="3861048"/>
          </a:xfrm>
          <a:prstGeom prst="rect">
            <a:avLst/>
          </a:prstGeom>
        </p:spPr>
      </p:pic>
      <p:pic>
        <p:nvPicPr>
          <p:cNvPr id="7" name="תמונה 6" descr="puter.gif"/>
          <p:cNvPicPr>
            <a:picLocks noChangeAspect="1"/>
          </p:cNvPicPr>
          <p:nvPr/>
        </p:nvPicPr>
        <p:blipFill>
          <a:blip r:embed="rId4" cstate="print"/>
          <a:stretch>
            <a:fillRect/>
          </a:stretch>
        </p:blipFill>
        <p:spPr>
          <a:xfrm>
            <a:off x="4546134" y="2134496"/>
            <a:ext cx="3728190" cy="39588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j0185200"/>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6" name="תמונה 5" descr="aardbei2.gif">
            <a:hlinkClick r:id="" action="ppaction://hlinkshowjump?jump=nextslide"/>
          </p:cNvPr>
          <p:cNvPicPr>
            <a:picLocks noChangeAspect="1"/>
          </p:cNvPicPr>
          <p:nvPr/>
        </p:nvPicPr>
        <p:blipFill>
          <a:blip r:embed="rId3" cstate="print">
            <a:clrChange>
              <a:clrFrom>
                <a:srgbClr val="FE6715"/>
              </a:clrFrom>
              <a:clrTo>
                <a:srgbClr val="FE6715">
                  <a:alpha val="0"/>
                </a:srgbClr>
              </a:clrTo>
            </a:clrChange>
          </a:blip>
          <a:stretch>
            <a:fillRect/>
          </a:stretch>
        </p:blipFill>
        <p:spPr>
          <a:xfrm>
            <a:off x="5143504" y="4786322"/>
            <a:ext cx="2238386" cy="1343032"/>
          </a:xfrm>
          <a:prstGeom prst="rect">
            <a:avLst/>
          </a:prstGeom>
        </p:spPr>
      </p:pic>
      <p:pic>
        <p:nvPicPr>
          <p:cNvPr id="10242" name="Picture 2" descr="http://t1.gstatic.com/images?q=tbn:p7xp3dFiG18FXM:http://yetzirati.co.il/var/737/108760-666.JP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3345" y="4643446"/>
            <a:ext cx="892975" cy="1071570"/>
          </a:xfrm>
          <a:prstGeom prst="rect">
            <a:avLst/>
          </a:prstGeom>
          <a:noFill/>
        </p:spPr>
      </p:pic>
      <p:pic>
        <p:nvPicPr>
          <p:cNvPr id="7" name="Picture 2" descr="http://t1.gstatic.com/images?q=tbn:p7xp3dFiG18FXM:http://yetzirati.co.il/var/737/108760-666.JP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71538" y="4714883"/>
            <a:ext cx="1071570" cy="1285885"/>
          </a:xfrm>
          <a:prstGeom prst="rect">
            <a:avLst/>
          </a:prstGeom>
          <a:noFill/>
        </p:spPr>
      </p:pic>
      <p:sp>
        <p:nvSpPr>
          <p:cNvPr id="9" name="Rectangle 2"/>
          <p:cNvSpPr txBox="1">
            <a:spLocks noChangeArrowheads="1"/>
          </p:cNvSpPr>
          <p:nvPr/>
        </p:nvSpPr>
        <p:spPr bwMode="auto">
          <a:xfrm>
            <a:off x="0" y="332656"/>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7200" b="1" i="0" u="none" strike="noStrike" kern="0" cap="none" spc="0" normalizeH="0" baseline="0" noProof="0" dirty="0" smtClean="0">
                <a:ln>
                  <a:noFill/>
                </a:ln>
                <a:solidFill>
                  <a:schemeClr val="accent3">
                    <a:lumMod val="95000"/>
                  </a:schemeClr>
                </a:solidFill>
                <a:effectLst/>
                <a:uLnTx/>
                <a:uFillTx/>
                <a:latin typeface="+mj-lt"/>
                <a:ea typeface="+mj-ea"/>
                <a:cs typeface="+mj-cs"/>
              </a:rPr>
              <a:t>דוּדִ</a:t>
            </a:r>
            <a:r>
              <a:rPr kumimoji="0" lang="he-IL" sz="7200" b="1" i="0" u="none" strike="noStrike" kern="0" cap="none" spc="0" normalizeH="0" baseline="0" noProof="0" dirty="0" err="1" smtClean="0">
                <a:ln>
                  <a:noFill/>
                </a:ln>
                <a:solidFill>
                  <a:schemeClr val="accent3">
                    <a:lumMod val="95000"/>
                  </a:schemeClr>
                </a:solidFill>
                <a:effectLst/>
                <a:uLnTx/>
                <a:uFillTx/>
                <a:latin typeface="+mj-lt"/>
                <a:ea typeface="+mj-ea"/>
                <a:cs typeface="+mj-cs"/>
              </a:rPr>
              <a:t>י </a:t>
            </a:r>
            <a:r>
              <a:rPr kumimoji="0" lang="he-IL" sz="7200" b="1" i="0" u="none" strike="noStrike" kern="0" cap="none" spc="0" normalizeH="0" baseline="0" noProof="0" dirty="0" smtClean="0">
                <a:ln>
                  <a:noFill/>
                </a:ln>
                <a:solidFill>
                  <a:schemeClr val="accent3">
                    <a:lumMod val="95000"/>
                  </a:schemeClr>
                </a:solidFill>
                <a:effectLst/>
                <a:uLnTx/>
                <a:uFillTx/>
                <a:latin typeface="+mj-lt"/>
                <a:ea typeface="+mj-ea"/>
                <a:cs typeface="+mj-cs"/>
              </a:rPr>
              <a:t>וְאוּרִי חִפְּ</a:t>
            </a:r>
            <a:r>
              <a:rPr kumimoji="0" lang="he-IL" sz="7200" b="1" i="0" u="none" strike="noStrike" kern="0" cap="none" spc="0" normalizeH="0" baseline="0" noProof="0" dirty="0" err="1" smtClean="0">
                <a:ln>
                  <a:noFill/>
                </a:ln>
                <a:solidFill>
                  <a:schemeClr val="accent3">
                    <a:lumMod val="95000"/>
                  </a:schemeClr>
                </a:solidFill>
                <a:effectLst/>
                <a:uLnTx/>
                <a:uFillTx/>
                <a:latin typeface="+mj-lt"/>
                <a:ea typeface="+mj-ea"/>
                <a:cs typeface="+mj-cs"/>
              </a:rPr>
              <a:t>שׂוּ </a:t>
            </a:r>
            <a:r>
              <a:rPr kumimoji="0" lang="he-IL" sz="7200" b="1" i="0" u="none" strike="noStrike" kern="0" cap="none" spc="0" normalizeH="0" baseline="0" noProof="0" dirty="0" smtClean="0">
                <a:ln>
                  <a:noFill/>
                </a:ln>
                <a:solidFill>
                  <a:schemeClr val="accent3">
                    <a:lumMod val="95000"/>
                  </a:schemeClr>
                </a:solidFill>
                <a:effectLst/>
                <a:uLnTx/>
                <a:uFillTx/>
                <a:latin typeface="+mj-lt"/>
                <a:ea typeface="+mj-ea"/>
                <a:cs typeface="+mj-cs"/>
              </a:rPr>
              <a:t>פִּטְרִיוֹת</a:t>
            </a:r>
            <a:endParaRPr kumimoji="0" lang="en-US" sz="2800" b="0" i="0" u="none" strike="noStrike" kern="0" cap="none" spc="0" normalizeH="0" baseline="0" noProof="0" dirty="0" smtClean="0">
              <a:ln>
                <a:noFill/>
              </a:ln>
              <a:solidFill>
                <a:schemeClr val="accent3">
                  <a:lumMod val="9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0000" b="58957"/>
          <a:stretch>
            <a:fillRect/>
          </a:stretch>
        </p:blipFill>
        <p:spPr bwMode="auto">
          <a:xfrm flipH="1">
            <a:off x="-642974" y="3286124"/>
            <a:ext cx="4572000" cy="2285992"/>
          </a:xfrm>
          <a:prstGeom prst="rect">
            <a:avLst/>
          </a:prstGeom>
          <a:noFill/>
          <a:ln w="9525">
            <a:noFill/>
            <a:miter lim="800000"/>
            <a:headEnd/>
            <a:tailEnd/>
          </a:ln>
        </p:spPr>
      </p:pic>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6" name="Picture 44" descr="african_pets">
            <a:hlinkClick r:id="rId4"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t="41433" r="50672" b="19017"/>
          <a:stretch>
            <a:fillRect/>
          </a:stretch>
        </p:blipFill>
        <p:spPr bwMode="auto">
          <a:xfrm>
            <a:off x="4143372" y="1428736"/>
            <a:ext cx="3071802" cy="1500198"/>
          </a:xfrm>
          <a:prstGeom prst="rect">
            <a:avLst/>
          </a:prstGeom>
          <a:noFill/>
          <a:ln w="9525">
            <a:noFill/>
            <a:miter lim="800000"/>
            <a:headEnd/>
            <a:tailEnd/>
          </a:ln>
        </p:spPr>
      </p:pic>
      <p:pic>
        <p:nvPicPr>
          <p:cNvPr id="8"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50672" b="56684"/>
          <a:stretch>
            <a:fillRect/>
          </a:stretch>
        </p:blipFill>
        <p:spPr bwMode="auto">
          <a:xfrm>
            <a:off x="0" y="1428736"/>
            <a:ext cx="3357554" cy="1795920"/>
          </a:xfrm>
          <a:prstGeom prst="rect">
            <a:avLst/>
          </a:prstGeom>
          <a:noFill/>
          <a:ln w="9525">
            <a:noFill/>
            <a:miter lim="800000"/>
            <a:headEnd/>
            <a:tailEnd/>
          </a:ln>
        </p:spPr>
      </p:pic>
      <p:pic>
        <p:nvPicPr>
          <p:cNvPr id="11"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84000" t="50819" r="4000" b="26197"/>
          <a:stretch>
            <a:fillRect/>
          </a:stretch>
        </p:blipFill>
        <p:spPr bwMode="auto">
          <a:xfrm>
            <a:off x="7858148" y="5572140"/>
            <a:ext cx="857256" cy="1000132"/>
          </a:xfrm>
          <a:prstGeom prst="rect">
            <a:avLst/>
          </a:prstGeom>
          <a:noFill/>
          <a:ln w="9525">
            <a:noFill/>
            <a:miter lim="800000"/>
            <a:headEnd/>
            <a:tailEnd/>
          </a:ln>
        </p:spPr>
      </p:pic>
      <p:pic>
        <p:nvPicPr>
          <p:cNvPr id="12"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0000" b="58957"/>
          <a:stretch>
            <a:fillRect/>
          </a:stretch>
        </p:blipFill>
        <p:spPr bwMode="auto">
          <a:xfrm flipH="1">
            <a:off x="-285784" y="4214818"/>
            <a:ext cx="4572000" cy="2285992"/>
          </a:xfrm>
          <a:prstGeom prst="rect">
            <a:avLst/>
          </a:prstGeom>
          <a:noFill/>
          <a:ln w="9525">
            <a:noFill/>
            <a:miter lim="800000"/>
            <a:headEnd/>
            <a:tailEnd/>
          </a:ln>
        </p:spPr>
      </p:pic>
      <p:pic>
        <p:nvPicPr>
          <p:cNvPr id="14" name="Picture 44" descr="african_pets">
            <a:hlinkClick r:id="rId4"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t="41433" r="50672" b="17134"/>
          <a:stretch>
            <a:fillRect/>
          </a:stretch>
        </p:blipFill>
        <p:spPr bwMode="auto">
          <a:xfrm>
            <a:off x="5643570" y="2500306"/>
            <a:ext cx="3071802" cy="1571636"/>
          </a:xfrm>
          <a:prstGeom prst="rect">
            <a:avLst/>
          </a:prstGeom>
          <a:noFill/>
          <a:ln w="9525">
            <a:noFill/>
            <a:miter lim="800000"/>
            <a:headEnd/>
            <a:tailEnd/>
          </a:ln>
        </p:spPr>
      </p:pic>
      <p:pic>
        <p:nvPicPr>
          <p:cNvPr id="15"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0000" t="42611" r="17000" b="14665"/>
          <a:stretch>
            <a:fillRect/>
          </a:stretch>
        </p:blipFill>
        <p:spPr bwMode="auto">
          <a:xfrm>
            <a:off x="6072198" y="4998878"/>
            <a:ext cx="2357454" cy="1859122"/>
          </a:xfrm>
          <a:prstGeom prst="rect">
            <a:avLst/>
          </a:prstGeom>
          <a:noFill/>
          <a:ln w="9525">
            <a:noFill/>
            <a:miter lim="800000"/>
            <a:headEnd/>
            <a:tailEnd/>
          </a:ln>
        </p:spPr>
      </p:pic>
      <p:pic>
        <p:nvPicPr>
          <p:cNvPr id="16"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50000" t="42611" r="17000" b="14665"/>
          <a:stretch>
            <a:fillRect/>
          </a:stretch>
        </p:blipFill>
        <p:spPr bwMode="auto">
          <a:xfrm>
            <a:off x="4286248" y="4357694"/>
            <a:ext cx="2357454" cy="1859122"/>
          </a:xfrm>
          <a:prstGeom prst="rect">
            <a:avLst/>
          </a:prstGeom>
          <a:noFill/>
          <a:ln w="9525">
            <a:noFill/>
            <a:miter lim="800000"/>
            <a:headEnd/>
            <a:tailEnd/>
          </a:ln>
        </p:spPr>
      </p:pic>
      <p:pic>
        <p:nvPicPr>
          <p:cNvPr id="17" name="Picture 44" descr="african_pets">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84000" t="50819" r="4000" b="26197"/>
          <a:stretch>
            <a:fillRect/>
          </a:stretch>
        </p:blipFill>
        <p:spPr bwMode="auto">
          <a:xfrm>
            <a:off x="6072198" y="4214818"/>
            <a:ext cx="857256" cy="1000132"/>
          </a:xfrm>
          <a:prstGeom prst="rect">
            <a:avLst/>
          </a:prstGeom>
          <a:noFill/>
          <a:ln w="9525">
            <a:noFill/>
            <a:miter lim="800000"/>
            <a:headEnd/>
            <a:tailEnd/>
          </a:ln>
        </p:spPr>
      </p:pic>
      <p:sp>
        <p:nvSpPr>
          <p:cNvPr id="13" name="Rectangle 2"/>
          <p:cNvSpPr txBox="1">
            <a:spLocks noChangeArrowheads="1"/>
          </p:cNvSpPr>
          <p:nvPr/>
        </p:nvSpPr>
        <p:spPr bwMode="auto">
          <a:xfrm>
            <a:off x="0" y="692696"/>
            <a:ext cx="9144000" cy="13572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9600" b="1" i="0" u="none" strike="noStrike" kern="0" cap="none" spc="0" normalizeH="0" baseline="0" noProof="0" dirty="0" smtClean="0">
                <a:ln>
                  <a:noFill/>
                </a:ln>
                <a:solidFill>
                  <a:srgbClr val="F1FD7B"/>
                </a:solidFill>
                <a:effectLst/>
                <a:uLnTx/>
                <a:uFillTx/>
                <a:latin typeface="+mj-lt"/>
                <a:ea typeface="+mj-ea"/>
                <a:cs typeface="+mj-cs"/>
              </a:rPr>
              <a:t>שולה אוהבת לטוס במטוס</a:t>
            </a:r>
            <a:endParaRPr kumimoji="0" lang="en-US" sz="4000" b="1" i="0" u="none" strike="noStrike" kern="0" cap="none" spc="0" normalizeH="0" baseline="0" noProof="0" dirty="0" smtClean="0">
              <a:ln>
                <a:noFill/>
              </a:ln>
              <a:solidFill>
                <a:srgbClr val="F1FD7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5059" name="Rectangle 2"/>
          <p:cNvSpPr>
            <a:spLocks noGrp="1" noChangeArrowheads="1"/>
          </p:cNvSpPr>
          <p:nvPr>
            <p:ph type="ctrTitle"/>
          </p:nvPr>
        </p:nvSpPr>
        <p:spPr>
          <a:xfrm>
            <a:off x="0" y="0"/>
            <a:ext cx="9144000" cy="1470025"/>
          </a:xfrm>
        </p:spPr>
        <p:txBody>
          <a:bodyPr/>
          <a:lstStyle/>
          <a:p>
            <a:pPr eaLnBrk="1" hangingPunct="1"/>
            <a:r>
              <a:rPr lang="he-IL" sz="7200" b="1" dirty="0" smtClean="0"/>
              <a:t>יְלָדִ</a:t>
            </a:r>
            <a:r>
              <a:rPr lang="he-IL" sz="7200" b="1" dirty="0" err="1" smtClean="0"/>
              <a:t>ים</a:t>
            </a:r>
            <a:r>
              <a:rPr lang="he-IL" sz="7200" b="1" dirty="0" err="1" smtClean="0">
                <a:solidFill>
                  <a:schemeClr val="tx1"/>
                </a:solidFill>
              </a:rPr>
              <a:t> </a:t>
            </a:r>
            <a:r>
              <a:rPr lang="he-IL" sz="7200" b="1" dirty="0" smtClean="0"/>
              <a:t>מְנַגְּ</a:t>
            </a:r>
            <a:r>
              <a:rPr lang="he-IL" sz="7200" b="1" dirty="0" err="1" smtClean="0"/>
              <a:t>נִים</a:t>
            </a:r>
            <a:r>
              <a:rPr lang="he-IL" sz="7200" b="1" dirty="0" err="1" smtClean="0">
                <a:solidFill>
                  <a:schemeClr val="tx1"/>
                </a:solidFill>
              </a:rPr>
              <a:t> </a:t>
            </a:r>
            <a:r>
              <a:rPr lang="he-IL" sz="7200" b="1" dirty="0" err="1" smtClean="0"/>
              <a:t>בְּכִ</a:t>
            </a:r>
            <a:r>
              <a:rPr lang="he-IL" sz="7200" b="1" dirty="0" smtClean="0"/>
              <a:t>נּוֹר</a:t>
            </a:r>
            <a:endParaRPr lang="en-US" sz="2800" b="1" dirty="0" smtClean="0"/>
          </a:p>
        </p:txBody>
      </p:sp>
      <p:pic>
        <p:nvPicPr>
          <p:cNvPr id="19" name="תמונה 18" descr="midani3.gif">
            <a:hlinkClick r:id="rId2" action="ppaction://hlinksldjump"/>
          </p:cNvPr>
          <p:cNvPicPr>
            <a:picLocks noChangeAspect="1"/>
          </p:cNvPicPr>
          <p:nvPr/>
        </p:nvPicPr>
        <p:blipFill>
          <a:blip r:embed="rId3" cstate="print"/>
          <a:stretch>
            <a:fillRect/>
          </a:stretch>
        </p:blipFill>
        <p:spPr>
          <a:xfrm>
            <a:off x="428596" y="1714488"/>
            <a:ext cx="3958301" cy="4297498"/>
          </a:xfrm>
          <a:prstGeom prst="rect">
            <a:avLst/>
          </a:prstGeom>
        </p:spPr>
      </p:pic>
      <p:pic>
        <p:nvPicPr>
          <p:cNvPr id="22" name="תמונה 21" descr="kid10.gif">
            <a:hlinkClick r:id="rId4" action="ppaction://hlinksldjump"/>
          </p:cNvPr>
          <p:cNvPicPr>
            <a:picLocks noChangeAspect="1"/>
          </p:cNvPicPr>
          <p:nvPr/>
        </p:nvPicPr>
        <p:blipFill>
          <a:blip r:embed="rId5" cstate="print"/>
          <a:stretch>
            <a:fillRect/>
          </a:stretch>
        </p:blipFill>
        <p:spPr>
          <a:xfrm>
            <a:off x="5643570" y="2000240"/>
            <a:ext cx="2263391" cy="3669470"/>
          </a:xfrm>
          <a:prstGeom prst="rect">
            <a:avLst/>
          </a:prstGeom>
        </p:spPr>
      </p:pic>
      <p:pic>
        <p:nvPicPr>
          <p:cNvPr id="1026" name="Picture 2" descr="C:\Documents and Settings\User\Local Settings\Temporary Internet Files\Content.IE5\P3WSU7T7\MCj04381890000[1].wmf">
            <a:hlinkClick r:id="rId4" action="ppaction://hlinksldjump"/>
          </p:cNvPr>
          <p:cNvPicPr>
            <a:picLocks noChangeAspect="1" noChangeArrowheads="1"/>
          </p:cNvPicPr>
          <p:nvPr/>
        </p:nvPicPr>
        <p:blipFill>
          <a:blip r:embed="rId6" cstate="print"/>
          <a:srcRect/>
          <a:stretch>
            <a:fillRect/>
          </a:stretch>
        </p:blipFill>
        <p:spPr bwMode="auto">
          <a:xfrm>
            <a:off x="7072330" y="3214686"/>
            <a:ext cx="1785950" cy="24320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0243"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0244"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0245"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8131" name="WordArt 4"/>
          <p:cNvSpPr>
            <a:spLocks noChangeArrowheads="1" noChangeShapeType="1" noTextEdit="1"/>
          </p:cNvSpPr>
          <p:nvPr/>
        </p:nvSpPr>
        <p:spPr bwMode="auto">
          <a:xfrm>
            <a:off x="1908175" y="1557338"/>
            <a:ext cx="5138738" cy="3024187"/>
          </a:xfrm>
          <a:prstGeom prst="rect">
            <a:avLst/>
          </a:prstGeom>
        </p:spPr>
        <p:txBody>
          <a:bodyPr wrap="none" fromWordArt="1">
            <a:prstTxWarp prst="textPlain">
              <a:avLst>
                <a:gd name="adj" fmla="val 50000"/>
              </a:avLst>
            </a:prstTxWarp>
          </a:bodyPr>
          <a:lstStyle/>
          <a:p>
            <a:pPr algn="ctr"/>
            <a:r>
              <a:rPr lang="he-IL"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סוף</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9898</TotalTime>
  <Words>496</Words>
  <Application>Microsoft Office PowerPoint</Application>
  <PresentationFormat>‫הצגה על המסך (4:3)</PresentationFormat>
  <Paragraphs>196</Paragraphs>
  <Slides>90</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90</vt:i4>
      </vt:variant>
    </vt:vector>
  </HeadingPairs>
  <TitlesOfParts>
    <vt:vector size="91" baseType="lpstr">
      <vt:lpstr>עיצוב ברירת מחדל</vt:lpstr>
      <vt:lpstr>קריאת משפטים עם תנועת השורוק.</vt:lpstr>
      <vt:lpstr>רוּתִי בַּחֲתוּנָה</vt:lpstr>
      <vt:lpstr>נסה שוב...</vt:lpstr>
      <vt:lpstr>מצגת של PowerPoint</vt:lpstr>
      <vt:lpstr>חֲרוּזִים סְגוּלִים</vt:lpstr>
      <vt:lpstr>נסה שוב...</vt:lpstr>
      <vt:lpstr>מצגת של PowerPoint</vt:lpstr>
      <vt:lpstr>אוּדִי מְשַׂחֵק בְּכַדוּר</vt:lpstr>
      <vt:lpstr>נסה שוב...</vt:lpstr>
      <vt:lpstr>מצגת של PowerPoint</vt:lpstr>
      <vt:lpstr>תַּנוּר אֲפִיָּה </vt:lpstr>
      <vt:lpstr>נסה שוב...</vt:lpstr>
      <vt:lpstr>מצגת של PowerPoint</vt:lpstr>
      <vt:lpstr>סוּס חוּם</vt:lpstr>
      <vt:lpstr>נסה שוב...</vt:lpstr>
      <vt:lpstr>מצגת של PowerPoint</vt:lpstr>
      <vt:lpstr>מַה מַתְאִים? </vt:lpstr>
      <vt:lpstr>נסה שוב...</vt:lpstr>
      <vt:lpstr>מצגת של PowerPoint</vt:lpstr>
      <vt:lpstr>זוּג שׁוּעָלִים</vt:lpstr>
      <vt:lpstr>נסה שוב...</vt:lpstr>
      <vt:lpstr>מצגת של PowerPoint</vt:lpstr>
      <vt:lpstr>דּוּדוּ בַּחוּץ</vt:lpstr>
      <vt:lpstr>נסה שוב...</vt:lpstr>
      <vt:lpstr>מצגת של PowerPoint</vt:lpstr>
      <vt:lpstr>נוּרִית הוֹלֶכֶת כָּל שָבוּעַ לַשּׁוּק</vt:lpstr>
      <vt:lpstr>נסה שוב...</vt:lpstr>
      <vt:lpstr>מצגת של PowerPoint</vt:lpstr>
      <vt:lpstr>מצגת של PowerPoint</vt:lpstr>
      <vt:lpstr>נסה שוב...</vt:lpstr>
      <vt:lpstr>מצגת של PowerPoint</vt:lpstr>
      <vt:lpstr>יוּבָל הִבְחִינָה בְּיַנְשׁוּף  </vt:lpstr>
      <vt:lpstr>נסה שוב...</vt:lpstr>
      <vt:lpstr>מצגת של PowerPoint</vt:lpstr>
      <vt:lpstr>מצגת של PowerPoint</vt:lpstr>
      <vt:lpstr>נסה שוב...</vt:lpstr>
      <vt:lpstr>מצגת של PowerPoint</vt:lpstr>
      <vt:lpstr>מַה מַתְאִים? </vt:lpstr>
      <vt:lpstr>נסה שוב...</vt:lpstr>
      <vt:lpstr>מצגת של PowerPoint</vt:lpstr>
      <vt:lpstr>סַבְתָא אָפְתָה עוּגָה</vt:lpstr>
      <vt:lpstr>נסה שוב...</vt:lpstr>
      <vt:lpstr>מצגת של PowerPoint</vt:lpstr>
      <vt:lpstr>יָעֵל עֲצוּבָה, הִיא אִבְּדָה אֶת הַבֻּבָּה. מְצָא אֶת הַבֻּבָּה.</vt:lpstr>
      <vt:lpstr>נסה שוב...</vt:lpstr>
      <vt:lpstr>מצגת של PowerPoint</vt:lpstr>
      <vt:lpstr>אִי טִי עָצוּב, הוּא אִבֵּד אֶת הַחֲלָלִית שֶׁלוֹ. מְצָא אֶת הַחֲלָלִית.</vt:lpstr>
      <vt:lpstr>נסה שוב...</vt:lpstr>
      <vt:lpstr>מצגת של PowerPoint</vt:lpstr>
      <vt:lpstr>הַטַּבָּח כָּעַס כִּי הַשִּׁיפּוּדִים נִשְׂרְפוּ.</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הַמִּשְׁפָּחָה נָסְעָה. הַבַּיִת סָגוּר.</vt:lpstr>
      <vt:lpstr>נסה שוב...</vt:lpstr>
      <vt:lpstr>מצגת של PowerPoint</vt:lpstr>
      <vt:lpstr>הַבַּיִת הָפוּךְ</vt:lpstr>
      <vt:lpstr>נסה שוב...</vt:lpstr>
      <vt:lpstr>מצגת של PowerPoint</vt:lpstr>
      <vt:lpstr>רוּתִי בְּטִיוּל</vt:lpstr>
      <vt:lpstr>נסה שוב...</vt:lpstr>
      <vt:lpstr>מצגת של PowerPoint</vt:lpstr>
      <vt:lpstr>נוֹעָה וְתמר אפוּ עוּגָה</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יְלָדִים מְנַגְּנִים בְּכִנּוֹר</vt:lpstr>
      <vt:lpstr>מצגת של PowerPoint</vt:lpstr>
    </vt:vector>
  </TitlesOfParts>
  <Company>ness-matach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userts</dc:creator>
  <cp:lastModifiedBy>PURIT</cp:lastModifiedBy>
  <cp:revision>580</cp:revision>
  <dcterms:created xsi:type="dcterms:W3CDTF">2009-05-03T16:19:44Z</dcterms:created>
  <dcterms:modified xsi:type="dcterms:W3CDTF">2014-05-28T21:31:02Z</dcterms:modified>
</cp:coreProperties>
</file>