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66" r:id="rId4"/>
    <p:sldId id="267" r:id="rId5"/>
    <p:sldId id="259" r:id="rId6"/>
    <p:sldId id="268" r:id="rId7"/>
    <p:sldId id="260" r:id="rId8"/>
    <p:sldId id="275" r:id="rId9"/>
    <p:sldId id="274" r:id="rId10"/>
    <p:sldId id="269" r:id="rId11"/>
    <p:sldId id="261" r:id="rId12"/>
    <p:sldId id="258" r:id="rId13"/>
    <p:sldId id="262" r:id="rId14"/>
    <p:sldId id="272" r:id="rId15"/>
    <p:sldId id="270" r:id="rId16"/>
    <p:sldId id="271" r:id="rId17"/>
    <p:sldId id="264" r:id="rId18"/>
    <p:sldId id="273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-15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E1FEAC-52D1-4BCB-B6C3-7650AC62BDF7}" type="datetimeFigureOut">
              <a:rPr lang="he-IL" smtClean="0"/>
              <a:t>י"ב/אייר/תשע"ד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FDEE763-6362-45A7-9E61-CE513E5DD0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4732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5610-6EF5-4A73-84E1-3E043B1AA798}" type="datetime8">
              <a:rPr lang="he-IL" smtClean="0"/>
              <a:t>12 מאי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568E-F988-4518-B20B-FD84C24CBAC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BA29-5D3F-48DD-AE93-8F2C3751B92D}" type="datetime8">
              <a:rPr lang="he-IL" smtClean="0"/>
              <a:t>12 מאי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568E-F988-4518-B20B-FD84C24CBAC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A446-6754-4C6D-8B45-7A410F99B47B}" type="datetime8">
              <a:rPr lang="he-IL" smtClean="0"/>
              <a:t>12 מאי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568E-F988-4518-B20B-FD84C24CBAC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3E42F-601A-4CFE-9BBA-A36C843D4735}" type="datetime8">
              <a:rPr lang="he-IL" smtClean="0"/>
              <a:t>12 מאי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568E-F988-4518-B20B-FD84C24CBAC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B6B0-C557-42C8-B7E4-5EF3CB207C3D}" type="datetime8">
              <a:rPr lang="he-IL" smtClean="0"/>
              <a:t>12 מאי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568E-F988-4518-B20B-FD84C24CBAC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01C6-7F7B-4417-8F64-A7BC6F07C703}" type="datetime8">
              <a:rPr lang="he-IL" smtClean="0"/>
              <a:t>12 מאי 14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568E-F988-4518-B20B-FD84C24CBAC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CD271-0C3B-4692-B59B-266F6D9F3835}" type="datetime8">
              <a:rPr lang="he-IL" smtClean="0"/>
              <a:t>12 מאי 14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568E-F988-4518-B20B-FD84C24CBAC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0A9F9-4F04-4F68-A41F-74F3C0C5CBF5}" type="datetime8">
              <a:rPr lang="he-IL" smtClean="0"/>
              <a:t>12 מאי 14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568E-F988-4518-B20B-FD84C24CBAC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AE86-9645-4B6F-9A4D-1723F523B321}" type="datetime8">
              <a:rPr lang="he-IL" smtClean="0"/>
              <a:t>12 מאי 14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568E-F988-4518-B20B-FD84C24CBAC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C220-A1A1-4AED-8799-5E23FE8E94D4}" type="datetime8">
              <a:rPr lang="he-IL" smtClean="0"/>
              <a:t>12 מאי 14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568E-F988-4518-B20B-FD84C24CBAC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42FC9-7B0B-49B5-BB4A-7B9A706DFC50}" type="datetime8">
              <a:rPr lang="he-IL" smtClean="0"/>
              <a:t>12 מאי 14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0568E-F988-4518-B20B-FD84C24CBAC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86658-EB1F-47D5-AF47-C11787E32F3B}" type="datetime8">
              <a:rPr lang="he-IL" smtClean="0"/>
              <a:t>12 מאי 14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0568E-F988-4518-B20B-FD84C24CBAC8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dirty="0" smtClean="0"/>
              <a:t>I have a cat</a:t>
            </a:r>
            <a:endParaRPr lang="he-IL" sz="115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tic.freepik.com/free-photo/vector-cartoon-toys_15-109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915816" y="1916832"/>
            <a:ext cx="3168352" cy="1470025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US" sz="11500" dirty="0" smtClean="0"/>
              <a:t>TOYS</a:t>
            </a:r>
            <a:endParaRPr lang="he-IL" sz="1150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dirty="0" smtClean="0"/>
              <a:t>family</a:t>
            </a:r>
            <a:endParaRPr lang="he-IL" sz="115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Local Settings\Temporary Internet Files\Content.IE5\Z550MG79\MC9002802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84784"/>
            <a:ext cx="7397039" cy="4696294"/>
          </a:xfrm>
          <a:prstGeom prst="rect">
            <a:avLst/>
          </a:prstGeom>
          <a:noFill/>
        </p:spPr>
      </p:pic>
      <p:sp>
        <p:nvSpPr>
          <p:cNvPr id="3" name="כותרת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dirty="0" smtClean="0"/>
              <a:t>family</a:t>
            </a:r>
            <a:endParaRPr lang="he-IL" sz="1150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dirty="0" smtClean="0"/>
              <a:t>thin</a:t>
            </a:r>
            <a:endParaRPr lang="he-IL" sz="115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dirty="0" smtClean="0"/>
              <a:t>thin</a:t>
            </a:r>
            <a:endParaRPr lang="he-IL" sz="115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27650" name="Picture 2" descr="http://www.kevadamson.co.uk/freelance/images/uploads/skinny-rob.jpg"/>
          <p:cNvPicPr>
            <a:picLocks noChangeAspect="1" noChangeArrowheads="1"/>
          </p:cNvPicPr>
          <p:nvPr/>
        </p:nvPicPr>
        <p:blipFill>
          <a:blip r:embed="rId2" cstate="print"/>
          <a:srcRect r="59796"/>
          <a:stretch>
            <a:fillRect/>
          </a:stretch>
        </p:blipFill>
        <p:spPr bwMode="auto">
          <a:xfrm>
            <a:off x="3707904" y="2708920"/>
            <a:ext cx="1944216" cy="32239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dirty="0" smtClean="0"/>
              <a:t>fat</a:t>
            </a:r>
            <a:endParaRPr lang="he-IL" sz="115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dirty="0" smtClean="0"/>
              <a:t>fat</a:t>
            </a:r>
            <a:endParaRPr lang="he-IL" sz="115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4" name="תמונה 3" descr="תמונה6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1809410"/>
            <a:ext cx="3557040" cy="44317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dirty="0" smtClean="0"/>
              <a:t>A big hat</a:t>
            </a:r>
            <a:endParaRPr lang="he-IL" sz="115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dirty="0" smtClean="0"/>
              <a:t>A big hat</a:t>
            </a:r>
            <a:endParaRPr lang="he-IL" sz="115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31746" name="Picture 2" descr="http://www.wondercostumes.com/imgzoom/gambler-hat-felt-yellow-c1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988840"/>
            <a:ext cx="6276975" cy="4438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dirty="0" smtClean="0"/>
              <a:t>A red car</a:t>
            </a:r>
            <a:endParaRPr lang="he-IL" sz="115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79512" y="4653136"/>
            <a:ext cx="4176464" cy="1470025"/>
          </a:xfrm>
        </p:spPr>
        <p:txBody>
          <a:bodyPr>
            <a:noAutofit/>
          </a:bodyPr>
          <a:lstStyle/>
          <a:p>
            <a:r>
              <a:rPr lang="he-IL" sz="11500" dirty="0" smtClean="0"/>
              <a:t>יש לי...</a:t>
            </a:r>
            <a:endParaRPr lang="he-IL" sz="11500" dirty="0"/>
          </a:p>
        </p:txBody>
      </p:sp>
      <p:pic>
        <p:nvPicPr>
          <p:cNvPr id="1027" name="Picture 3" descr="C:\Documents and Settings\User\Local Settings\Temporary Internet Files\Content.IE5\XG6KC7GF\MC90031856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060848"/>
            <a:ext cx="2658361" cy="4257215"/>
          </a:xfrm>
          <a:prstGeom prst="rect">
            <a:avLst/>
          </a:prstGeom>
          <a:noFill/>
        </p:spPr>
      </p:pic>
      <p:sp>
        <p:nvSpPr>
          <p:cNvPr id="4" name="כותרת 1"/>
          <p:cNvSpPr txBox="1">
            <a:spLocks/>
          </p:cNvSpPr>
          <p:nvPr/>
        </p:nvSpPr>
        <p:spPr>
          <a:xfrm>
            <a:off x="683568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 have a cat</a:t>
            </a:r>
            <a:endParaRPr kumimoji="0" lang="he-IL" sz="1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dirty="0" smtClean="0"/>
              <a:t>A red car</a:t>
            </a:r>
            <a:endParaRPr lang="he-IL" sz="115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4" name="תמונה 3" descr="gif_129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708920"/>
            <a:ext cx="5120740" cy="30993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dirty="0" smtClean="0"/>
              <a:t>fast</a:t>
            </a:r>
            <a:endParaRPr lang="he-IL" sz="115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dirty="0" smtClean="0"/>
              <a:t>fast</a:t>
            </a:r>
            <a:endParaRPr lang="he-IL" sz="115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4" name="תמונה 3" descr="gif_129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209924"/>
            <a:ext cx="4538414" cy="27469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dirty="0" smtClean="0"/>
              <a:t>van</a:t>
            </a:r>
            <a:endParaRPr lang="he-IL" sz="115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dirty="0" smtClean="0"/>
              <a:t>van</a:t>
            </a:r>
            <a:endParaRPr lang="he-IL" sz="115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32770" name="Picture 2" descr="http://1.bp.blogspot.com/-L0UhJr4PsEI/Tky0C84a4VI/AAAAAAAAAt0/MAo2BwkZaCk/s1600/Iveco+Daily+Pi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700808"/>
            <a:ext cx="6678777" cy="45841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dirty="0" smtClean="0"/>
              <a:t>He has a hat</a:t>
            </a:r>
            <a:endParaRPr lang="he-IL" sz="11500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 descr="jopizz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2420888"/>
            <a:ext cx="2675731" cy="3293207"/>
          </a:xfrm>
          <a:prstGeom prst="rect">
            <a:avLst/>
          </a:prstGeom>
        </p:spPr>
      </p:pic>
      <p:sp>
        <p:nvSpPr>
          <p:cNvPr id="4" name="כותרת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dirty="0" smtClean="0"/>
              <a:t>He has a hat</a:t>
            </a:r>
            <a:endParaRPr lang="he-IL" sz="11500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dirty="0" smtClean="0"/>
              <a:t>A BIG BOY</a:t>
            </a:r>
            <a:endParaRPr lang="he-IL" sz="115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dirty="0" smtClean="0"/>
              <a:t>A BIG BOY</a:t>
            </a:r>
            <a:endParaRPr lang="he-IL" sz="11500" dirty="0"/>
          </a:p>
        </p:txBody>
      </p:sp>
      <p:pic>
        <p:nvPicPr>
          <p:cNvPr id="3" name="תמונה 2" descr="baby-14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2564904"/>
            <a:ext cx="2592486" cy="3428081"/>
          </a:xfrm>
          <a:prstGeom prst="rect">
            <a:avLst/>
          </a:prstGeom>
        </p:spPr>
      </p:pic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dirty="0" smtClean="0"/>
              <a:t>Ten</a:t>
            </a:r>
            <a:endParaRPr lang="he-IL" sz="115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dirty="0" smtClean="0"/>
              <a:t>Ten = 10</a:t>
            </a:r>
            <a:endParaRPr lang="he-IL" sz="115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dirty="0" smtClean="0"/>
              <a:t>TOYS</a:t>
            </a:r>
            <a:endParaRPr lang="he-IL" sz="115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101</Words>
  <Application>Microsoft Office PowerPoint</Application>
  <PresentationFormat>‫הצגה על המסך (4:3)</PresentationFormat>
  <Paragraphs>49</Paragraphs>
  <Slides>24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24</vt:i4>
      </vt:variant>
    </vt:vector>
  </HeadingPairs>
  <TitlesOfParts>
    <vt:vector size="25" baseType="lpstr">
      <vt:lpstr>ערכת נושא Office</vt:lpstr>
      <vt:lpstr>I have a cat</vt:lpstr>
      <vt:lpstr>יש לי...</vt:lpstr>
      <vt:lpstr>He has a hat</vt:lpstr>
      <vt:lpstr>He has a hat</vt:lpstr>
      <vt:lpstr>A BIG BOY</vt:lpstr>
      <vt:lpstr>A BIG BOY</vt:lpstr>
      <vt:lpstr>Ten</vt:lpstr>
      <vt:lpstr>Ten = 10</vt:lpstr>
      <vt:lpstr>TOYS</vt:lpstr>
      <vt:lpstr>TOYS</vt:lpstr>
      <vt:lpstr>family</vt:lpstr>
      <vt:lpstr>family</vt:lpstr>
      <vt:lpstr>thin</vt:lpstr>
      <vt:lpstr>thin</vt:lpstr>
      <vt:lpstr>fat</vt:lpstr>
      <vt:lpstr>fat</vt:lpstr>
      <vt:lpstr>A big hat</vt:lpstr>
      <vt:lpstr>A big hat</vt:lpstr>
      <vt:lpstr>A red car</vt:lpstr>
      <vt:lpstr>A red car</vt:lpstr>
      <vt:lpstr>fast</vt:lpstr>
      <vt:lpstr>fast</vt:lpstr>
      <vt:lpstr>van</vt:lpstr>
      <vt:lpstr>van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have</dc:title>
  <dc:creator>פורית אברמוב</dc:creator>
  <cp:lastModifiedBy>PURIT</cp:lastModifiedBy>
  <cp:revision>15</cp:revision>
  <dcterms:created xsi:type="dcterms:W3CDTF">2011-02-07T14:39:28Z</dcterms:created>
  <dcterms:modified xsi:type="dcterms:W3CDTF">2014-05-12T15:26:36Z</dcterms:modified>
</cp:coreProperties>
</file>